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98" r:id="rId2"/>
    <p:sldId id="299" r:id="rId3"/>
    <p:sldId id="300" r:id="rId4"/>
    <p:sldId id="301" r:id="rId5"/>
    <p:sldId id="307" r:id="rId6"/>
    <p:sldId id="308" r:id="rId7"/>
    <p:sldId id="309" r:id="rId8"/>
    <p:sldId id="310" r:id="rId9"/>
    <p:sldId id="312" r:id="rId10"/>
    <p:sldId id="311" r:id="rId11"/>
    <p:sldId id="302" r:id="rId12"/>
    <p:sldId id="313" r:id="rId13"/>
    <p:sldId id="314" r:id="rId14"/>
    <p:sldId id="315" r:id="rId15"/>
    <p:sldId id="303" r:id="rId16"/>
    <p:sldId id="304" r:id="rId17"/>
    <p:sldId id="316" r:id="rId18"/>
    <p:sldId id="317" r:id="rId19"/>
    <p:sldId id="318" r:id="rId20"/>
    <p:sldId id="305" r:id="rId21"/>
    <p:sldId id="319" r:id="rId22"/>
    <p:sldId id="320" r:id="rId23"/>
    <p:sldId id="321" r:id="rId24"/>
    <p:sldId id="322" r:id="rId25"/>
    <p:sldId id="306" r:id="rId26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iwC6mzo7QtQ+ROCcSoCPJY6wCM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35" autoAdjust="0"/>
  </p:normalViewPr>
  <p:slideViewPr>
    <p:cSldViewPr snapToGrid="0">
      <p:cViewPr varScale="1">
        <p:scale>
          <a:sx n="99" d="100"/>
          <a:sy n="99" d="100"/>
        </p:scale>
        <p:origin x="912" y="9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Relationship Id="rId4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4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1071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4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Mi az ami a színfalak mögött történt?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 GIT először létrehozott egy úgynevezett távoli nyomkövető ágat,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ez a piros ág, amit láttunk, 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amikor kiadtuk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branch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-a parancsot a terminálban.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Nagyon fontos megérteni, hogy helyi és távoli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repó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között nincs közvetlen kapcsolat, szóval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push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, vagy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pull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műveletek mindig tartalmaznak egy távoli nyomkövető ágat.</a:t>
            </a:r>
          </a:p>
          <a:p>
            <a:pPr algn="l"/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Ez a távoli nyomkövető ág egy helyi másolata a távoli ágnak, itt nem változtatunk semmit, alapvetően a helyi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branch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-ben dolgozunk, </a:t>
            </a:r>
          </a:p>
          <a:p>
            <a:pPr algn="l"/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de a távoli nyomkövető ág a frissítési folyamat része.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Természetesen távoli fiókunkból is lekérhetünk adatokat. Ez a GIT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pull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funkcióval működik, és ha ilyen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pull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parancsot futtatunk a helyi fiókunkból,</a:t>
            </a:r>
          </a:p>
          <a:p>
            <a:pPr algn="l"/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akkor először frissítjük a távoli követési águnkat. 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Ez azt jelenti, hogy belsőleg a GIT megérti, hogy frissítenünk kell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 távoli nyomkövető ágat a GIT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fetch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paranccsal,</a:t>
            </a:r>
          </a:p>
          <a:p>
            <a:pPr algn="l"/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git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pull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parancs csak egy rövidítése a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git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fetch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és a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git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merge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parancsoknak.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 helyi fiók helyben van a gépünkön, a távoli ág a GitHubon található ág, </a:t>
            </a:r>
            <a:r>
              <a:rPr lang="hu-HU" b="1" i="0" dirty="0">
                <a:solidFill>
                  <a:srgbClr val="1C1D1F"/>
                </a:solidFill>
                <a:effectLst/>
                <a:latin typeface="udemy sans"/>
              </a:rPr>
              <a:t>a távoli nyomkövetési ág pedig egy </a:t>
            </a:r>
            <a:r>
              <a:rPr lang="hu-HU" b="1" i="0" dirty="0" smtClean="0">
                <a:solidFill>
                  <a:srgbClr val="1C1D1F"/>
                </a:solidFill>
                <a:effectLst/>
                <a:latin typeface="udemy sans"/>
              </a:rPr>
              <a:t>helyi </a:t>
            </a:r>
            <a:r>
              <a:rPr lang="hu-HU" b="1" i="0" dirty="0">
                <a:solidFill>
                  <a:srgbClr val="1C1D1F"/>
                </a:solidFill>
                <a:effectLst/>
                <a:latin typeface="udemy sans"/>
              </a:rPr>
              <a:t>másolat a távoli ágról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. 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Először mindig a távoli nyomkövetési ágat frissítjük, mindegy, hogy információt tolunk, vagy húzunk és csak ezután frissítjük a helyi vagy a távoli fiókot.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</p:txBody>
      </p:sp>
      <p:sp>
        <p:nvSpPr>
          <p:cNvPr id="1659" name="Google Shape;165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Ha bármilyen változtatást hozzáadunk a projektünkhöz és toljuk vagy húzzuk ezeket a változtatásokat,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akkor ezek a változások először tükröződnek a </a:t>
            </a:r>
            <a:r>
              <a:rPr lang="hu-HU" b="0" i="0" dirty="0" smtClean="0">
                <a:solidFill>
                  <a:srgbClr val="1C1D1F"/>
                </a:solidFill>
                <a:effectLst/>
                <a:latin typeface="udemy sans"/>
              </a:rPr>
              <a:t>nyomkövető ágban tükröződnek,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majd utána vagy a helyi fiókban  - a lehúzásnál -,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vagy a távoli ágban - ha adatot toltunk fel - történik meg.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48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De mi történik, ha létrehozunk egy ágat a távoli adattárunkban, vagyis a GitHubban?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112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pull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csak akkor működik, ha közvetlen kapcsolat van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egy adott helyi ághoz, 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mert különben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nem tudja hova kell egyesítenie.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Most változtassunk valamit a távoli fiókunkban, a GitHubon. Adjunk hozzá egy másik fájlt, és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commit-oljuk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a GitHub-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on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Ezután a helyi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repónkban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log még nem fogja látni ezt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commit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-ot. </a:t>
            </a:r>
          </a:p>
          <a:p>
            <a:pPr algn="l"/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 távoli követési ágak nem szerkeszthetők, 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csak azért vannak, hogy tájékoztassanak.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896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Az ágak követése az információcseréről szól,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 helyi fiókunk és a távoli fiók között.</a:t>
            </a:r>
          </a:p>
          <a:p>
            <a:pPr algn="l"/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3" name="Google Shape;17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 gyorsítótár.</a:t>
            </a:r>
            <a:endParaRPr dirty="0"/>
          </a:p>
        </p:txBody>
      </p:sp>
      <p:sp>
        <p:nvSpPr>
          <p:cNvPr id="1765" name="Google Shape;17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 cél tehát most az, hogy a </a:t>
            </a:r>
            <a:r>
              <a:rPr lang="hu-HU" b="1" i="0" dirty="0">
                <a:solidFill>
                  <a:srgbClr val="1C1D1F"/>
                </a:solidFill>
                <a:effectLst/>
                <a:latin typeface="udemy sans"/>
              </a:rPr>
              <a:t>helyi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nyomkövető ágat hozzunk létre,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amely a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feature-remote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ághoz van csatlakoztatva.</a:t>
            </a:r>
          </a:p>
          <a:p>
            <a:pPr algn="l"/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681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Most hozzunk létre egy új fájlt. Ha ezt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commit-oljuk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, az még a távoli követő ágban nem fog megjelenni. 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A távoli ág frissítéséhez futtassuk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push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parancsot. </a:t>
            </a:r>
            <a:r>
              <a:rPr lang="hu-HU" b="1" i="0" dirty="0">
                <a:solidFill>
                  <a:srgbClr val="1C1D1F"/>
                </a:solidFill>
                <a:effectLst/>
                <a:latin typeface="udemy sans"/>
              </a:rPr>
              <a:t>Ez hibát fog dobni, mivel az ágak nevei nem egyeznek meg.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Tehát töröljük a helyi követési ágat ás kezdjük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előlről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, de most már adjuk a megfelelő nevet (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feature-remote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)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Ezután már működni fog. És működni fog a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a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git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pull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is, ha a GitHub-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on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változtatunk valamit.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161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 gyorsítótár.</a:t>
            </a:r>
            <a:endParaRPr dirty="0"/>
          </a:p>
        </p:txBody>
      </p:sp>
      <p:sp>
        <p:nvSpPr>
          <p:cNvPr id="1765" name="Google Shape;17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66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5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Hogyan klónozhatunk egy adattárat?</a:t>
            </a:r>
            <a:endParaRPr dirty="0"/>
          </a:p>
        </p:txBody>
      </p:sp>
      <p:sp>
        <p:nvSpPr>
          <p:cNvPr id="1832" name="Google Shape;183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4747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 err="1" smtClean="0">
                <a:solidFill>
                  <a:srgbClr val="1C1D1F"/>
                </a:solidFill>
                <a:effectLst/>
                <a:latin typeface="udemy sans"/>
              </a:rPr>
              <a:t>Upstream</a:t>
            </a:r>
            <a:r>
              <a:rPr lang="hu-HU" b="0" i="0" dirty="0" smtClean="0">
                <a:solidFill>
                  <a:srgbClr val="1C1D1F"/>
                </a:solidFill>
                <a:effectLst/>
                <a:latin typeface="udemy sans"/>
              </a:rPr>
              <a:t> – A helyi </a:t>
            </a:r>
            <a:r>
              <a:rPr lang="hu-HU" b="0" i="0" dirty="0" err="1" smtClean="0">
                <a:solidFill>
                  <a:srgbClr val="1C1D1F"/>
                </a:solidFill>
                <a:effectLst/>
                <a:latin typeface="udemy sans"/>
              </a:rPr>
              <a:t>repóban</a:t>
            </a:r>
            <a:r>
              <a:rPr lang="hu-HU" b="0" i="0" dirty="0" smtClean="0">
                <a:solidFill>
                  <a:srgbClr val="1C1D1F"/>
                </a:solidFill>
                <a:effectLst/>
                <a:latin typeface="udemy sans"/>
              </a:rPr>
              <a:t> történő változtatás feltöltése a távoli </a:t>
            </a:r>
            <a:r>
              <a:rPr lang="hu-HU" b="0" i="0" dirty="0" err="1" smtClean="0">
                <a:solidFill>
                  <a:srgbClr val="1C1D1F"/>
                </a:solidFill>
                <a:effectLst/>
                <a:latin typeface="udemy sans"/>
              </a:rPr>
              <a:t>repora</a:t>
            </a:r>
            <a:r>
              <a:rPr lang="hu-HU" b="0" i="0" smtClean="0">
                <a:solidFill>
                  <a:srgbClr val="1C1D1F"/>
                </a:solidFill>
                <a:effectLst/>
                <a:latin typeface="udemy sans"/>
              </a:rPr>
              <a:t>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599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992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955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5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4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Először foglalkozunk azzal az esettel, amikor van egy helyi adattárunk, és ezt szeretnénk egy üres távoli tárhelyre, távoli </a:t>
            </a:r>
            <a:r>
              <a:rPr lang="hu-HU" b="0" i="0" u="sng" dirty="0" err="1">
                <a:solidFill>
                  <a:srgbClr val="401B9C"/>
                </a:solidFill>
                <a:effectLst/>
                <a:latin typeface="udemy sans"/>
              </a:rPr>
              <a:t>repóba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 elhelyezni.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Ha egy projekt elérhető a GitHubon az alapértelmezés szerint nem azt jelenti,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hogy bárki számára elérhető.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Hogy ezeket a helyi információkat a felhőbe vigyük, először létre kell hoznunk a kapcsolatot </a:t>
            </a:r>
            <a:r>
              <a:rPr lang="hu-HU" b="0" i="0" u="sng" dirty="0">
                <a:solidFill>
                  <a:srgbClr val="401B9C"/>
                </a:solidFill>
                <a:effectLst/>
                <a:latin typeface="udemy sans"/>
              </a:rPr>
              <a:t>e két különböző adattár között.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Importálhatunk egy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repót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, </a:t>
            </a:r>
            <a:r>
              <a:rPr lang="hu-HU" b="0" i="0" dirty="0" smtClean="0">
                <a:solidFill>
                  <a:srgbClr val="1C1D1F"/>
                </a:solidFill>
                <a:effectLst/>
                <a:latin typeface="udemy sans"/>
              </a:rPr>
              <a:t>ami nem 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kapcsolódik </a:t>
            </a:r>
            <a:r>
              <a:rPr lang="hu-HU" b="0" i="0" dirty="0" err="1" smtClean="0">
                <a:solidFill>
                  <a:srgbClr val="1C1D1F"/>
                </a:solidFill>
                <a:effectLst/>
                <a:latin typeface="udemy sans"/>
              </a:rPr>
              <a:t>GitHub</a:t>
            </a:r>
            <a:r>
              <a:rPr lang="hu-HU" b="0" i="0" dirty="0" smtClean="0">
                <a:solidFill>
                  <a:srgbClr val="1C1D1F"/>
                </a:solidFill>
                <a:effectLst/>
                <a:latin typeface="udemy sans"/>
              </a:rPr>
              <a:t>-hoz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!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Egy </a:t>
            </a:r>
            <a:r>
              <a:rPr lang="hu-HU" b="0" i="0" dirty="0" err="1">
                <a:solidFill>
                  <a:srgbClr val="1C1D1F"/>
                </a:solidFill>
                <a:effectLst/>
                <a:latin typeface="udemy sans"/>
              </a:rPr>
              <a:t>repó</a:t>
            </a:r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 importálása a GitHubon azt jelenti, hogy importálni kell egy másik felhőtárhely-szolgáltatótól, ahol a tárolók találhatók.</a:t>
            </a:r>
          </a:p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Ez minket most nem érdekel.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046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hu-HU" b="0" i="0" dirty="0">
                <a:solidFill>
                  <a:srgbClr val="1C1D1F"/>
                </a:solidFill>
                <a:effectLst/>
                <a:latin typeface="udemy sans"/>
              </a:rPr>
              <a:t>Létrehozunk az asztalon egy új mappát, és elnevezzük ezt a mappát a GitHubon használt adattárnévvel.</a:t>
            </a: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192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419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84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algn="l"/>
            <a:endParaRPr lang="hu-HU" b="0" i="0" dirty="0">
              <a:solidFill>
                <a:srgbClr val="1C1D1F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hu-HU" b="0" i="0" u="sng" dirty="0">
              <a:solidFill>
                <a:srgbClr val="401B9C"/>
              </a:solidFill>
              <a:effectLst/>
              <a:latin typeface="udemy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9" name="Google Shape;162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760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obj">
  <p:cSld name="OBJECT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5"/>
          <p:cNvSpPr/>
          <p:nvPr/>
        </p:nvSpPr>
        <p:spPr>
          <a:xfrm>
            <a:off x="380" y="3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631" y="0"/>
                </a:moveTo>
                <a:lnTo>
                  <a:pt x="0" y="0"/>
                </a:lnTo>
                <a:lnTo>
                  <a:pt x="0" y="6857619"/>
                </a:lnTo>
                <a:lnTo>
                  <a:pt x="12191631" y="6857619"/>
                </a:lnTo>
                <a:lnTo>
                  <a:pt x="12191631" y="0"/>
                </a:lnTo>
                <a:close/>
              </a:path>
            </a:pathLst>
          </a:custGeom>
          <a:solidFill>
            <a:srgbClr val="3D11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65"/>
          <p:cNvSpPr/>
          <p:nvPr/>
        </p:nvSpPr>
        <p:spPr>
          <a:xfrm>
            <a:off x="380" y="3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390E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65"/>
          <p:cNvSpPr/>
          <p:nvPr/>
        </p:nvSpPr>
        <p:spPr>
          <a:xfrm>
            <a:off x="381" y="1634108"/>
            <a:ext cx="9645015" cy="1918335"/>
          </a:xfrm>
          <a:custGeom>
            <a:avLst/>
            <a:gdLst/>
            <a:ahLst/>
            <a:cxnLst/>
            <a:rect l="l" t="t" r="r" b="b"/>
            <a:pathLst>
              <a:path w="9645015" h="1918335" extrusionOk="0">
                <a:moveTo>
                  <a:pt x="9324949" y="0"/>
                </a:moveTo>
                <a:lnTo>
                  <a:pt x="0" y="0"/>
                </a:lnTo>
                <a:lnTo>
                  <a:pt x="0" y="1917954"/>
                </a:lnTo>
                <a:lnTo>
                  <a:pt x="9324949" y="1917954"/>
                </a:lnTo>
                <a:lnTo>
                  <a:pt x="9372189" y="1914488"/>
                </a:lnTo>
                <a:lnTo>
                  <a:pt x="9417278" y="1904419"/>
                </a:lnTo>
                <a:lnTo>
                  <a:pt x="9459719" y="1888243"/>
                </a:lnTo>
                <a:lnTo>
                  <a:pt x="9499020" y="1866454"/>
                </a:lnTo>
                <a:lnTo>
                  <a:pt x="9534685" y="1839545"/>
                </a:lnTo>
                <a:lnTo>
                  <a:pt x="9566220" y="1808012"/>
                </a:lnTo>
                <a:lnTo>
                  <a:pt x="9593130" y="1772349"/>
                </a:lnTo>
                <a:lnTo>
                  <a:pt x="9614921" y="1733050"/>
                </a:lnTo>
                <a:lnTo>
                  <a:pt x="9631098" y="1690609"/>
                </a:lnTo>
                <a:lnTo>
                  <a:pt x="9641167" y="1645522"/>
                </a:lnTo>
                <a:lnTo>
                  <a:pt x="9644634" y="1598282"/>
                </a:lnTo>
                <a:lnTo>
                  <a:pt x="9644634" y="319671"/>
                </a:lnTo>
                <a:lnTo>
                  <a:pt x="9641167" y="272431"/>
                </a:lnTo>
                <a:lnTo>
                  <a:pt x="9631098" y="227344"/>
                </a:lnTo>
                <a:lnTo>
                  <a:pt x="9614921" y="184903"/>
                </a:lnTo>
                <a:lnTo>
                  <a:pt x="9593130" y="145604"/>
                </a:lnTo>
                <a:lnTo>
                  <a:pt x="9566220" y="109941"/>
                </a:lnTo>
                <a:lnTo>
                  <a:pt x="9534685" y="78408"/>
                </a:lnTo>
                <a:lnTo>
                  <a:pt x="9499020" y="51499"/>
                </a:lnTo>
                <a:lnTo>
                  <a:pt x="9459719" y="29710"/>
                </a:lnTo>
                <a:lnTo>
                  <a:pt x="9417278" y="13534"/>
                </a:lnTo>
                <a:lnTo>
                  <a:pt x="9372189" y="3465"/>
                </a:lnTo>
                <a:lnTo>
                  <a:pt x="9324949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65"/>
          <p:cNvSpPr/>
          <p:nvPr/>
        </p:nvSpPr>
        <p:spPr>
          <a:xfrm>
            <a:off x="381" y="1634108"/>
            <a:ext cx="9645015" cy="1918335"/>
          </a:xfrm>
          <a:custGeom>
            <a:avLst/>
            <a:gdLst/>
            <a:ahLst/>
            <a:cxnLst/>
            <a:rect l="l" t="t" r="r" b="b"/>
            <a:pathLst>
              <a:path w="9645015" h="1918335" extrusionOk="0">
                <a:moveTo>
                  <a:pt x="0" y="0"/>
                </a:moveTo>
                <a:lnTo>
                  <a:pt x="9324949" y="0"/>
                </a:lnTo>
                <a:lnTo>
                  <a:pt x="9372189" y="3465"/>
                </a:lnTo>
                <a:lnTo>
                  <a:pt x="9417278" y="13534"/>
                </a:lnTo>
                <a:lnTo>
                  <a:pt x="9459719" y="29710"/>
                </a:lnTo>
                <a:lnTo>
                  <a:pt x="9499020" y="51499"/>
                </a:lnTo>
                <a:lnTo>
                  <a:pt x="9534685" y="78408"/>
                </a:lnTo>
                <a:lnTo>
                  <a:pt x="9566220" y="109941"/>
                </a:lnTo>
                <a:lnTo>
                  <a:pt x="9593130" y="145604"/>
                </a:lnTo>
                <a:lnTo>
                  <a:pt x="9614921" y="184903"/>
                </a:lnTo>
                <a:lnTo>
                  <a:pt x="9631098" y="227344"/>
                </a:lnTo>
                <a:lnTo>
                  <a:pt x="9641167" y="272431"/>
                </a:lnTo>
                <a:lnTo>
                  <a:pt x="9644634" y="319671"/>
                </a:lnTo>
                <a:lnTo>
                  <a:pt x="9644634" y="1598282"/>
                </a:lnTo>
                <a:lnTo>
                  <a:pt x="9641167" y="1645522"/>
                </a:lnTo>
                <a:lnTo>
                  <a:pt x="9631098" y="1690609"/>
                </a:lnTo>
                <a:lnTo>
                  <a:pt x="9614921" y="1733050"/>
                </a:lnTo>
                <a:lnTo>
                  <a:pt x="9593130" y="1772349"/>
                </a:lnTo>
                <a:lnTo>
                  <a:pt x="9566220" y="1808012"/>
                </a:lnTo>
                <a:lnTo>
                  <a:pt x="9534685" y="1839545"/>
                </a:lnTo>
                <a:lnTo>
                  <a:pt x="9499020" y="1866454"/>
                </a:lnTo>
                <a:lnTo>
                  <a:pt x="9459719" y="1888243"/>
                </a:lnTo>
                <a:lnTo>
                  <a:pt x="9417278" y="1904419"/>
                </a:lnTo>
                <a:lnTo>
                  <a:pt x="9372189" y="1914488"/>
                </a:lnTo>
                <a:lnTo>
                  <a:pt x="9324949" y="1917954"/>
                </a:lnTo>
                <a:lnTo>
                  <a:pt x="0" y="1917954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5216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65"/>
          <p:cNvSpPr txBox="1">
            <a:spLocks noGrp="1"/>
          </p:cNvSpPr>
          <p:nvPr>
            <p:ph type="ctrTitle"/>
          </p:nvPr>
        </p:nvSpPr>
        <p:spPr>
          <a:xfrm>
            <a:off x="2895853" y="1968969"/>
            <a:ext cx="6400292" cy="11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5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5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5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5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226730" y="418453"/>
            <a:ext cx="11738538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2272125" y="1733397"/>
            <a:ext cx="7647749" cy="325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7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7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7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>
            <a:off x="380" y="3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12191631" y="0"/>
                </a:moveTo>
                <a:lnTo>
                  <a:pt x="0" y="0"/>
                </a:lnTo>
                <a:lnTo>
                  <a:pt x="0" y="6857619"/>
                </a:lnTo>
                <a:lnTo>
                  <a:pt x="12191631" y="6857619"/>
                </a:lnTo>
                <a:lnTo>
                  <a:pt x="12191631" y="0"/>
                </a:lnTo>
                <a:close/>
              </a:path>
            </a:pathLst>
          </a:custGeom>
          <a:solidFill>
            <a:srgbClr val="3D113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64"/>
          <p:cNvSpPr/>
          <p:nvPr/>
        </p:nvSpPr>
        <p:spPr>
          <a:xfrm>
            <a:off x="380" y="38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390E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64"/>
          <p:cNvSpPr txBox="1">
            <a:spLocks noGrp="1"/>
          </p:cNvSpPr>
          <p:nvPr>
            <p:ph type="title"/>
          </p:nvPr>
        </p:nvSpPr>
        <p:spPr>
          <a:xfrm>
            <a:off x="226730" y="418453"/>
            <a:ext cx="11738538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64"/>
          <p:cNvSpPr txBox="1">
            <a:spLocks noGrp="1"/>
          </p:cNvSpPr>
          <p:nvPr>
            <p:ph type="body" idx="1"/>
          </p:nvPr>
        </p:nvSpPr>
        <p:spPr>
          <a:xfrm>
            <a:off x="2272125" y="1733397"/>
            <a:ext cx="7647749" cy="325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4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64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64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2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7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6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3.w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35.wmf"/><Relationship Id="rId5" Type="http://schemas.openxmlformats.org/officeDocument/2006/relationships/image" Target="../media/image32.wmf"/><Relationship Id="rId15" Type="http://schemas.openxmlformats.org/officeDocument/2006/relationships/image" Target="../media/image37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4.wmf"/><Relationship Id="rId14" Type="http://schemas.openxmlformats.org/officeDocument/2006/relationships/oleObject" Target="../embeddings/oleObject30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42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0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9.wmf"/><Relationship Id="rId5" Type="http://schemas.openxmlformats.org/officeDocument/2006/relationships/image" Target="../media/image6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8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12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15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43"/>
          <p:cNvSpPr txBox="1"/>
          <p:nvPr/>
        </p:nvSpPr>
        <p:spPr>
          <a:xfrm>
            <a:off x="3861308" y="2243290"/>
            <a:ext cx="5434965" cy="635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40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 </a:t>
            </a:r>
            <a:r>
              <a:rPr lang="hu-HU" sz="4000" b="1" dirty="0" err="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GitHub</a:t>
            </a:r>
            <a:r>
              <a:rPr lang="hu-HU" sz="40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 megértése</a:t>
            </a:r>
            <a:endParaRPr sz="4000" dirty="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578" name="Google Shape;1578;p43"/>
          <p:cNvGrpSpPr/>
          <p:nvPr/>
        </p:nvGrpSpPr>
        <p:grpSpPr>
          <a:xfrm>
            <a:off x="4190" y="3914013"/>
            <a:ext cx="8117205" cy="1751330"/>
            <a:chOff x="4190" y="3914013"/>
            <a:chExt cx="8117205" cy="1751330"/>
          </a:xfrm>
        </p:grpSpPr>
        <p:sp>
          <p:nvSpPr>
            <p:cNvPr id="1579" name="Google Shape;1579;p43"/>
            <p:cNvSpPr/>
            <p:nvPr/>
          </p:nvSpPr>
          <p:spPr>
            <a:xfrm>
              <a:off x="4190" y="3914013"/>
              <a:ext cx="8117205" cy="1751330"/>
            </a:xfrm>
            <a:custGeom>
              <a:avLst/>
              <a:gdLst/>
              <a:ahLst/>
              <a:cxnLst/>
              <a:rect l="l" t="t" r="r" b="b"/>
              <a:pathLst>
                <a:path w="8117205" h="1751329" extrusionOk="0">
                  <a:moveTo>
                    <a:pt x="7875003" y="0"/>
                  </a:moveTo>
                  <a:lnTo>
                    <a:pt x="0" y="0"/>
                  </a:lnTo>
                  <a:lnTo>
                    <a:pt x="0" y="1751076"/>
                  </a:lnTo>
                  <a:lnTo>
                    <a:pt x="7875003" y="1751076"/>
                  </a:lnTo>
                  <a:lnTo>
                    <a:pt x="7918470" y="1746373"/>
                  </a:lnTo>
                  <a:lnTo>
                    <a:pt x="7959382" y="1732816"/>
                  </a:lnTo>
                  <a:lnTo>
                    <a:pt x="7997054" y="1711229"/>
                  </a:lnTo>
                  <a:lnTo>
                    <a:pt x="8030805" y="1682435"/>
                  </a:lnTo>
                  <a:lnTo>
                    <a:pt x="8059950" y="1647260"/>
                  </a:lnTo>
                  <a:lnTo>
                    <a:pt x="8083808" y="1606527"/>
                  </a:lnTo>
                  <a:lnTo>
                    <a:pt x="8101695" y="1561061"/>
                  </a:lnTo>
                  <a:lnTo>
                    <a:pt x="8112927" y="1511688"/>
                  </a:lnTo>
                  <a:lnTo>
                    <a:pt x="8116824" y="1459230"/>
                  </a:lnTo>
                  <a:lnTo>
                    <a:pt x="8116824" y="291846"/>
                  </a:lnTo>
                  <a:lnTo>
                    <a:pt x="8112927" y="239387"/>
                  </a:lnTo>
                  <a:lnTo>
                    <a:pt x="8101695" y="190014"/>
                  </a:lnTo>
                  <a:lnTo>
                    <a:pt x="8083808" y="144548"/>
                  </a:lnTo>
                  <a:lnTo>
                    <a:pt x="8059950" y="103815"/>
                  </a:lnTo>
                  <a:lnTo>
                    <a:pt x="8030805" y="68640"/>
                  </a:lnTo>
                  <a:lnTo>
                    <a:pt x="7997054" y="39846"/>
                  </a:lnTo>
                  <a:lnTo>
                    <a:pt x="7959382" y="18259"/>
                  </a:lnTo>
                  <a:lnTo>
                    <a:pt x="7918470" y="4702"/>
                  </a:lnTo>
                  <a:lnTo>
                    <a:pt x="7875003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4190" y="3914013"/>
              <a:ext cx="8117205" cy="1751330"/>
            </a:xfrm>
            <a:custGeom>
              <a:avLst/>
              <a:gdLst/>
              <a:ahLst/>
              <a:cxnLst/>
              <a:rect l="l" t="t" r="r" b="b"/>
              <a:pathLst>
                <a:path w="8117205" h="1751329" extrusionOk="0">
                  <a:moveTo>
                    <a:pt x="0" y="0"/>
                  </a:moveTo>
                  <a:lnTo>
                    <a:pt x="7875003" y="0"/>
                  </a:lnTo>
                  <a:lnTo>
                    <a:pt x="7918470" y="4702"/>
                  </a:lnTo>
                  <a:lnTo>
                    <a:pt x="7959382" y="18259"/>
                  </a:lnTo>
                  <a:lnTo>
                    <a:pt x="7997054" y="39846"/>
                  </a:lnTo>
                  <a:lnTo>
                    <a:pt x="8030805" y="68640"/>
                  </a:lnTo>
                  <a:lnTo>
                    <a:pt x="8059950" y="103815"/>
                  </a:lnTo>
                  <a:lnTo>
                    <a:pt x="8083808" y="144548"/>
                  </a:lnTo>
                  <a:lnTo>
                    <a:pt x="8101695" y="190014"/>
                  </a:lnTo>
                  <a:lnTo>
                    <a:pt x="8112927" y="239387"/>
                  </a:lnTo>
                  <a:lnTo>
                    <a:pt x="8116824" y="291846"/>
                  </a:lnTo>
                  <a:lnTo>
                    <a:pt x="8116824" y="1459230"/>
                  </a:lnTo>
                  <a:lnTo>
                    <a:pt x="8112927" y="1511688"/>
                  </a:lnTo>
                  <a:lnTo>
                    <a:pt x="8101695" y="1561061"/>
                  </a:lnTo>
                  <a:lnTo>
                    <a:pt x="8083808" y="1606527"/>
                  </a:lnTo>
                  <a:lnTo>
                    <a:pt x="8059950" y="1647260"/>
                  </a:lnTo>
                  <a:lnTo>
                    <a:pt x="8030805" y="1682435"/>
                  </a:lnTo>
                  <a:lnTo>
                    <a:pt x="7997054" y="1711229"/>
                  </a:lnTo>
                  <a:lnTo>
                    <a:pt x="7959382" y="1732816"/>
                  </a:lnTo>
                  <a:lnTo>
                    <a:pt x="7918470" y="1746373"/>
                  </a:lnTo>
                  <a:lnTo>
                    <a:pt x="7875003" y="1751076"/>
                  </a:lnTo>
                  <a:lnTo>
                    <a:pt x="0" y="1751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BB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81" name="Google Shape;1581;p43"/>
          <p:cNvSpPr txBox="1"/>
          <p:nvPr/>
        </p:nvSpPr>
        <p:spPr>
          <a:xfrm>
            <a:off x="3061035" y="4482265"/>
            <a:ext cx="471043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200" dirty="0">
                <a:solidFill>
                  <a:srgbClr val="521651"/>
                </a:solidFill>
                <a:latin typeface="Calibri"/>
                <a:ea typeface="Calibri"/>
                <a:cs typeface="Calibri"/>
                <a:sym typeface="Calibri"/>
              </a:rPr>
              <a:t>Hagyjuk el a helyi </a:t>
            </a:r>
            <a:r>
              <a:rPr lang="hu-HU" sz="3200" dirty="0" err="1">
                <a:solidFill>
                  <a:srgbClr val="521651"/>
                </a:solidFill>
                <a:latin typeface="Calibri"/>
                <a:ea typeface="Calibri"/>
                <a:cs typeface="Calibri"/>
                <a:sym typeface="Calibri"/>
              </a:rPr>
              <a:t>repót</a:t>
            </a:r>
            <a:r>
              <a:rPr lang="hu-HU" sz="3200" dirty="0">
                <a:solidFill>
                  <a:srgbClr val="52165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677025" y="307847"/>
            <a:ext cx="5514978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14570" y="445083"/>
            <a:ext cx="627742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második </a:t>
            </a:r>
            <a:r>
              <a:rPr lang="hu-HU" dirty="0" err="1"/>
              <a:t>commit</a:t>
            </a:r>
            <a:r>
              <a:rPr lang="hu-HU" dirty="0"/>
              <a:t> feltöltése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35325DF5-EB4E-625F-3A28-99CE27CFA8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306336"/>
              </p:ext>
            </p:extLst>
          </p:nvPr>
        </p:nvGraphicFramePr>
        <p:xfrm>
          <a:off x="0" y="0"/>
          <a:ext cx="5914569" cy="4001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7" name="Bitkép" r:id="rId4" imgW="10515600" imgH="7207200" progId="Paint.Picture">
                  <p:embed/>
                </p:oleObj>
              </mc:Choice>
              <mc:Fallback>
                <p:oleObj name="Bitkép" r:id="rId4" imgW="10515600" imgH="7207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914569" cy="4001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um 2">
            <a:extLst>
              <a:ext uri="{FF2B5EF4-FFF2-40B4-BE49-F238E27FC236}">
                <a16:creationId xmlns:a16="http://schemas.microsoft.com/office/drawing/2014/main" id="{9C9C508D-A529-A849-1AC7-683981842A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325016"/>
              </p:ext>
            </p:extLst>
          </p:nvPr>
        </p:nvGraphicFramePr>
        <p:xfrm>
          <a:off x="5962422" y="1333877"/>
          <a:ext cx="6181724" cy="22725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8" name="Bitkép" r:id="rId6" imgW="8394840" imgH="3086280" progId="Paint.Picture">
                  <p:embed/>
                </p:oleObj>
              </mc:Choice>
              <mc:Fallback>
                <p:oleObj name="Bitkép" r:id="rId6" imgW="8394840" imgH="30862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62422" y="1333877"/>
                        <a:ext cx="6181724" cy="22725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églalap 3">
            <a:extLst>
              <a:ext uri="{FF2B5EF4-FFF2-40B4-BE49-F238E27FC236}">
                <a16:creationId xmlns:a16="http://schemas.microsoft.com/office/drawing/2014/main" id="{53789CB9-F81D-3C11-2264-1C1BBBB26FF3}"/>
              </a:ext>
            </a:extLst>
          </p:cNvPr>
          <p:cNvSpPr/>
          <p:nvPr/>
        </p:nvSpPr>
        <p:spPr>
          <a:xfrm>
            <a:off x="11477625" y="2495550"/>
            <a:ext cx="58102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F37FE707-FC66-2467-818D-E1D5EC2217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530628"/>
              </p:ext>
            </p:extLst>
          </p:nvPr>
        </p:nvGraphicFramePr>
        <p:xfrm>
          <a:off x="3498850" y="4034654"/>
          <a:ext cx="6347054" cy="1880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9" name="Bitkép" r:id="rId8" imgW="7842240" imgH="2324160" progId="Paint.Picture">
                  <p:embed/>
                </p:oleObj>
              </mc:Choice>
              <mc:Fallback>
                <p:oleObj name="Bitkép" r:id="rId8" imgW="7842240" imgH="2324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8850" y="4034654"/>
                        <a:ext cx="6347054" cy="1880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ktum 8">
            <a:extLst>
              <a:ext uri="{FF2B5EF4-FFF2-40B4-BE49-F238E27FC236}">
                <a16:creationId xmlns:a16="http://schemas.microsoft.com/office/drawing/2014/main" id="{DBD840FF-297D-B09E-B772-027DC85E25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432812"/>
              </p:ext>
            </p:extLst>
          </p:nvPr>
        </p:nvGraphicFramePr>
        <p:xfrm>
          <a:off x="3498850" y="5949024"/>
          <a:ext cx="63563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0" name="Bitkép" r:id="rId10" imgW="6356520" imgH="870120" progId="Paint.Picture">
                  <p:embed/>
                </p:oleObj>
              </mc:Choice>
              <mc:Fallback>
                <p:oleObj name="Bitkép" r:id="rId10" imgW="6356520" imgH="87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498850" y="5949024"/>
                        <a:ext cx="6356350" cy="869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/>
          <p:cNvSpPr/>
          <p:nvPr/>
        </p:nvSpPr>
        <p:spPr>
          <a:xfrm>
            <a:off x="3724977" y="6468177"/>
            <a:ext cx="2704699" cy="350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6429676" y="6444515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Távoli nyomkövető ág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65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D64F7049-279A-B701-170D-EB45E9B0ED22}"/>
              </a:ext>
            </a:extLst>
          </p:cNvPr>
          <p:cNvGrpSpPr/>
          <p:nvPr/>
        </p:nvGrpSpPr>
        <p:grpSpPr>
          <a:xfrm>
            <a:off x="477773" y="5144264"/>
            <a:ext cx="3386454" cy="718185"/>
            <a:chOff x="477773" y="5144264"/>
            <a:chExt cx="3386454" cy="718185"/>
          </a:xfrm>
        </p:grpSpPr>
        <p:sp>
          <p:nvSpPr>
            <p:cNvPr id="1661" name="Google Shape;1661;p47"/>
            <p:cNvSpPr/>
            <p:nvPr/>
          </p:nvSpPr>
          <p:spPr>
            <a:xfrm>
              <a:off x="477773" y="5144264"/>
              <a:ext cx="3386454" cy="718185"/>
            </a:xfrm>
            <a:custGeom>
              <a:avLst/>
              <a:gdLst/>
              <a:ahLst/>
              <a:cxnLst/>
              <a:rect l="l" t="t" r="r" b="b"/>
              <a:pathLst>
                <a:path w="3386454" h="718185" extrusionOk="0">
                  <a:moveTo>
                    <a:pt x="3266694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266694" y="717803"/>
                  </a:lnTo>
                  <a:lnTo>
                    <a:pt x="3313258" y="708401"/>
                  </a:lnTo>
                  <a:lnTo>
                    <a:pt x="3351285" y="682761"/>
                  </a:lnTo>
                  <a:lnTo>
                    <a:pt x="3376925" y="644734"/>
                  </a:lnTo>
                  <a:lnTo>
                    <a:pt x="3386328" y="598169"/>
                  </a:lnTo>
                  <a:lnTo>
                    <a:pt x="3386328" y="119633"/>
                  </a:lnTo>
                  <a:lnTo>
                    <a:pt x="3376925" y="73064"/>
                  </a:lnTo>
                  <a:lnTo>
                    <a:pt x="3351285" y="35037"/>
                  </a:lnTo>
                  <a:lnTo>
                    <a:pt x="3313258" y="9400"/>
                  </a:lnTo>
                  <a:lnTo>
                    <a:pt x="3266694" y="0"/>
                  </a:lnTo>
                  <a:close/>
                </a:path>
              </a:pathLst>
            </a:custGeom>
            <a:solidFill>
              <a:srgbClr val="44536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7"/>
            <p:cNvSpPr txBox="1"/>
            <p:nvPr/>
          </p:nvSpPr>
          <p:spPr>
            <a:xfrm>
              <a:off x="868676" y="5201529"/>
              <a:ext cx="2741297" cy="5668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b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(“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63" name="Google Shape;1663;p47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4" name="Google Shape;1664;p47"/>
          <p:cNvSpPr txBox="1">
            <a:spLocks noGrp="1"/>
          </p:cNvSpPr>
          <p:nvPr>
            <p:ph type="title"/>
          </p:nvPr>
        </p:nvSpPr>
        <p:spPr>
          <a:xfrm>
            <a:off x="2582509" y="418453"/>
            <a:ext cx="5494691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 történik a színfalak mögött?</a:t>
            </a:r>
            <a:endParaRPr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273A48C-27E5-3043-23EE-57F1C1ED3F47}"/>
              </a:ext>
            </a:extLst>
          </p:cNvPr>
          <p:cNvGrpSpPr/>
          <p:nvPr/>
        </p:nvGrpSpPr>
        <p:grpSpPr>
          <a:xfrm>
            <a:off x="4199382" y="2001013"/>
            <a:ext cx="3514725" cy="718185"/>
            <a:chOff x="4199382" y="2001013"/>
            <a:chExt cx="3514725" cy="718185"/>
          </a:xfrm>
        </p:grpSpPr>
        <p:sp>
          <p:nvSpPr>
            <p:cNvPr id="1667" name="Google Shape;1667;p47"/>
            <p:cNvSpPr/>
            <p:nvPr/>
          </p:nvSpPr>
          <p:spPr>
            <a:xfrm>
              <a:off x="4199382" y="2001013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47"/>
            <p:cNvSpPr txBox="1"/>
            <p:nvPr/>
          </p:nvSpPr>
          <p:spPr>
            <a:xfrm>
              <a:off x="5620361" y="2195658"/>
              <a:ext cx="67246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C63B0C6-207E-625A-CF38-F5781AD5997D}"/>
              </a:ext>
            </a:extLst>
          </p:cNvPr>
          <p:cNvGrpSpPr/>
          <p:nvPr/>
        </p:nvGrpSpPr>
        <p:grpSpPr>
          <a:xfrm>
            <a:off x="4144517" y="5133595"/>
            <a:ext cx="3514725" cy="718185"/>
            <a:chOff x="4144517" y="5133595"/>
            <a:chExt cx="3514725" cy="718185"/>
          </a:xfrm>
        </p:grpSpPr>
        <p:sp>
          <p:nvSpPr>
            <p:cNvPr id="1669" name="Google Shape;1669;p47"/>
            <p:cNvSpPr/>
            <p:nvPr/>
          </p:nvSpPr>
          <p:spPr>
            <a:xfrm>
              <a:off x="4144517" y="513359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8496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47"/>
            <p:cNvSpPr txBox="1"/>
            <p:nvPr/>
          </p:nvSpPr>
          <p:spPr>
            <a:xfrm>
              <a:off x="5565772" y="5328380"/>
              <a:ext cx="67246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ED1FD8BA-70D6-DB0D-BE06-2D21F964A287}"/>
              </a:ext>
            </a:extLst>
          </p:cNvPr>
          <p:cNvGrpSpPr/>
          <p:nvPr/>
        </p:nvGrpSpPr>
        <p:grpSpPr>
          <a:xfrm>
            <a:off x="4144517" y="3582163"/>
            <a:ext cx="3514725" cy="718185"/>
            <a:chOff x="4144517" y="3582163"/>
            <a:chExt cx="3514725" cy="718185"/>
          </a:xfrm>
        </p:grpSpPr>
        <p:sp>
          <p:nvSpPr>
            <p:cNvPr id="1671" name="Google Shape;1671;p47"/>
            <p:cNvSpPr/>
            <p:nvPr/>
          </p:nvSpPr>
          <p:spPr>
            <a:xfrm>
              <a:off x="4144517" y="3582163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DC80D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47"/>
            <p:cNvSpPr txBox="1"/>
            <p:nvPr/>
          </p:nvSpPr>
          <p:spPr>
            <a:xfrm>
              <a:off x="4827361" y="3776670"/>
              <a:ext cx="2487839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remotes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53CF49DE-22ED-24D8-56F9-F0C739BF4A0F}"/>
              </a:ext>
            </a:extLst>
          </p:cNvPr>
          <p:cNvGrpSpPr/>
          <p:nvPr/>
        </p:nvGrpSpPr>
        <p:grpSpPr>
          <a:xfrm>
            <a:off x="4199382" y="1142239"/>
            <a:ext cx="3514725" cy="718185"/>
            <a:chOff x="4199382" y="1142239"/>
            <a:chExt cx="3514725" cy="718185"/>
          </a:xfrm>
        </p:grpSpPr>
        <p:sp>
          <p:nvSpPr>
            <p:cNvPr id="1673" name="Google Shape;1673;p47"/>
            <p:cNvSpPr/>
            <p:nvPr/>
          </p:nvSpPr>
          <p:spPr>
            <a:xfrm>
              <a:off x="4199382" y="1142239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0" y="119634"/>
                  </a:moveTo>
                  <a:lnTo>
                    <a:pt x="9402" y="73064"/>
                  </a:lnTo>
                  <a:lnTo>
                    <a:pt x="35042" y="35037"/>
                  </a:lnTo>
                  <a:lnTo>
                    <a:pt x="73069" y="9400"/>
                  </a:lnTo>
                  <a:lnTo>
                    <a:pt x="119634" y="0"/>
                  </a:lnTo>
                  <a:lnTo>
                    <a:pt x="3394710" y="0"/>
                  </a:lnTo>
                  <a:lnTo>
                    <a:pt x="3441274" y="9400"/>
                  </a:lnTo>
                  <a:lnTo>
                    <a:pt x="3479301" y="35037"/>
                  </a:lnTo>
                  <a:lnTo>
                    <a:pt x="3504941" y="73064"/>
                  </a:lnTo>
                  <a:lnTo>
                    <a:pt x="3514344" y="119634"/>
                  </a:lnTo>
                  <a:lnTo>
                    <a:pt x="3514344" y="598170"/>
                  </a:lnTo>
                  <a:lnTo>
                    <a:pt x="3504941" y="644734"/>
                  </a:lnTo>
                  <a:lnTo>
                    <a:pt x="3479301" y="682761"/>
                  </a:lnTo>
                  <a:lnTo>
                    <a:pt x="3441274" y="708401"/>
                  </a:lnTo>
                  <a:lnTo>
                    <a:pt x="3394710" y="717804"/>
                  </a:lnTo>
                  <a:lnTo>
                    <a:pt x="119634" y="717804"/>
                  </a:lnTo>
                  <a:lnTo>
                    <a:pt x="73069" y="708401"/>
                  </a:lnTo>
                  <a:lnTo>
                    <a:pt x="35042" y="682761"/>
                  </a:lnTo>
                  <a:lnTo>
                    <a:pt x="9402" y="644734"/>
                  </a:lnTo>
                  <a:lnTo>
                    <a:pt x="0" y="598170"/>
                  </a:lnTo>
                  <a:lnTo>
                    <a:pt x="0" y="119634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47"/>
            <p:cNvSpPr txBox="1"/>
            <p:nvPr/>
          </p:nvSpPr>
          <p:spPr>
            <a:xfrm>
              <a:off x="4441516" y="1337749"/>
              <a:ext cx="303022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master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5A9E349-4C14-0BF4-8AC7-14EA3D687834}"/>
              </a:ext>
            </a:extLst>
          </p:cNvPr>
          <p:cNvGrpSpPr/>
          <p:nvPr/>
        </p:nvGrpSpPr>
        <p:grpSpPr>
          <a:xfrm>
            <a:off x="477773" y="3572257"/>
            <a:ext cx="3514725" cy="718820"/>
            <a:chOff x="477773" y="3572257"/>
            <a:chExt cx="3514725" cy="718820"/>
          </a:xfrm>
        </p:grpSpPr>
        <p:sp>
          <p:nvSpPr>
            <p:cNvPr id="1675" name="Google Shape;1675;p47"/>
            <p:cNvSpPr/>
            <p:nvPr/>
          </p:nvSpPr>
          <p:spPr>
            <a:xfrm>
              <a:off x="477773" y="3572257"/>
              <a:ext cx="3514725" cy="718820"/>
            </a:xfrm>
            <a:custGeom>
              <a:avLst/>
              <a:gdLst/>
              <a:ahLst/>
              <a:cxnLst/>
              <a:rect l="l" t="t" r="r" b="b"/>
              <a:pathLst>
                <a:path w="3514725" h="718820" extrusionOk="0">
                  <a:moveTo>
                    <a:pt x="3394583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805"/>
                  </a:lnTo>
                  <a:lnTo>
                    <a:pt x="9411" y="645421"/>
                  </a:lnTo>
                  <a:lnTo>
                    <a:pt x="35077" y="683488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3394583" y="718566"/>
                  </a:lnTo>
                  <a:lnTo>
                    <a:pt x="3441199" y="709154"/>
                  </a:lnTo>
                  <a:lnTo>
                    <a:pt x="3479266" y="683488"/>
                  </a:lnTo>
                  <a:lnTo>
                    <a:pt x="3504932" y="645421"/>
                  </a:lnTo>
                  <a:lnTo>
                    <a:pt x="3514344" y="598805"/>
                  </a:lnTo>
                  <a:lnTo>
                    <a:pt x="3514344" y="119761"/>
                  </a:lnTo>
                  <a:lnTo>
                    <a:pt x="3504932" y="73144"/>
                  </a:lnTo>
                  <a:lnTo>
                    <a:pt x="3479266" y="35077"/>
                  </a:lnTo>
                  <a:lnTo>
                    <a:pt x="3441199" y="9411"/>
                  </a:lnTo>
                  <a:lnTo>
                    <a:pt x="3394583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47"/>
            <p:cNvSpPr txBox="1"/>
            <p:nvPr/>
          </p:nvSpPr>
          <p:spPr>
            <a:xfrm>
              <a:off x="909624" y="3767174"/>
              <a:ext cx="2811984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követett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8B90D53-9024-1C8E-1801-A4A7C63D6B95}"/>
              </a:ext>
            </a:extLst>
          </p:cNvPr>
          <p:cNvGrpSpPr/>
          <p:nvPr/>
        </p:nvGrpSpPr>
        <p:grpSpPr>
          <a:xfrm>
            <a:off x="477773" y="2001013"/>
            <a:ext cx="3514725" cy="718185"/>
            <a:chOff x="477773" y="2001013"/>
            <a:chExt cx="3514725" cy="718185"/>
          </a:xfrm>
        </p:grpSpPr>
        <p:sp>
          <p:nvSpPr>
            <p:cNvPr id="1665" name="Google Shape;1665;p47"/>
            <p:cNvSpPr/>
            <p:nvPr/>
          </p:nvSpPr>
          <p:spPr>
            <a:xfrm>
              <a:off x="477773" y="2001013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7"/>
            <p:cNvSpPr txBox="1"/>
            <p:nvPr/>
          </p:nvSpPr>
          <p:spPr>
            <a:xfrm>
              <a:off x="1634971" y="2195658"/>
              <a:ext cx="119888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Helyi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77" name="Google Shape;1677;p47"/>
          <p:cNvGrpSpPr/>
          <p:nvPr/>
        </p:nvGrpSpPr>
        <p:grpSpPr>
          <a:xfrm>
            <a:off x="130302" y="1648967"/>
            <a:ext cx="719455" cy="720090"/>
            <a:chOff x="130302" y="1648967"/>
            <a:chExt cx="719455" cy="720090"/>
          </a:xfrm>
        </p:grpSpPr>
        <p:sp>
          <p:nvSpPr>
            <p:cNvPr id="1678" name="Google Shape;1678;p47"/>
            <p:cNvSpPr/>
            <p:nvPr/>
          </p:nvSpPr>
          <p:spPr>
            <a:xfrm>
              <a:off x="130302" y="1648967"/>
              <a:ext cx="719455" cy="720090"/>
            </a:xfrm>
            <a:custGeom>
              <a:avLst/>
              <a:gdLst/>
              <a:ahLst/>
              <a:cxnLst/>
              <a:rect l="l" t="t" r="r" b="b"/>
              <a:pathLst>
                <a:path w="719455" h="720089" extrusionOk="0">
                  <a:moveTo>
                    <a:pt x="359664" y="0"/>
                  </a:moveTo>
                  <a:lnTo>
                    <a:pt x="310858" y="3286"/>
                  </a:lnTo>
                  <a:lnTo>
                    <a:pt x="264049" y="12861"/>
                  </a:lnTo>
                  <a:lnTo>
                    <a:pt x="219664" y="28294"/>
                  </a:lnTo>
                  <a:lnTo>
                    <a:pt x="178133" y="49157"/>
                  </a:lnTo>
                  <a:lnTo>
                    <a:pt x="139882" y="75020"/>
                  </a:lnTo>
                  <a:lnTo>
                    <a:pt x="105341" y="105456"/>
                  </a:lnTo>
                  <a:lnTo>
                    <a:pt x="74939" y="140033"/>
                  </a:lnTo>
                  <a:lnTo>
                    <a:pt x="49103" y="178324"/>
                  </a:lnTo>
                  <a:lnTo>
                    <a:pt x="28263" y="219900"/>
                  </a:lnTo>
                  <a:lnTo>
                    <a:pt x="12847" y="264331"/>
                  </a:lnTo>
                  <a:lnTo>
                    <a:pt x="3283" y="311189"/>
                  </a:lnTo>
                  <a:lnTo>
                    <a:pt x="0" y="360045"/>
                  </a:lnTo>
                  <a:lnTo>
                    <a:pt x="3283" y="408900"/>
                  </a:lnTo>
                  <a:lnTo>
                    <a:pt x="12847" y="455758"/>
                  </a:lnTo>
                  <a:lnTo>
                    <a:pt x="28263" y="500189"/>
                  </a:lnTo>
                  <a:lnTo>
                    <a:pt x="49103" y="541765"/>
                  </a:lnTo>
                  <a:lnTo>
                    <a:pt x="74939" y="580056"/>
                  </a:lnTo>
                  <a:lnTo>
                    <a:pt x="105341" y="614633"/>
                  </a:lnTo>
                  <a:lnTo>
                    <a:pt x="139882" y="645069"/>
                  </a:lnTo>
                  <a:lnTo>
                    <a:pt x="178133" y="670932"/>
                  </a:lnTo>
                  <a:lnTo>
                    <a:pt x="219664" y="691795"/>
                  </a:lnTo>
                  <a:lnTo>
                    <a:pt x="264049" y="707228"/>
                  </a:lnTo>
                  <a:lnTo>
                    <a:pt x="310858" y="716803"/>
                  </a:lnTo>
                  <a:lnTo>
                    <a:pt x="359664" y="720090"/>
                  </a:lnTo>
                  <a:lnTo>
                    <a:pt x="408469" y="716803"/>
                  </a:lnTo>
                  <a:lnTo>
                    <a:pt x="455278" y="707228"/>
                  </a:lnTo>
                  <a:lnTo>
                    <a:pt x="499663" y="691795"/>
                  </a:lnTo>
                  <a:lnTo>
                    <a:pt x="541194" y="670932"/>
                  </a:lnTo>
                  <a:lnTo>
                    <a:pt x="579445" y="645069"/>
                  </a:lnTo>
                  <a:lnTo>
                    <a:pt x="613986" y="614633"/>
                  </a:lnTo>
                  <a:lnTo>
                    <a:pt x="644388" y="580056"/>
                  </a:lnTo>
                  <a:lnTo>
                    <a:pt x="670224" y="541765"/>
                  </a:lnTo>
                  <a:lnTo>
                    <a:pt x="691064" y="500189"/>
                  </a:lnTo>
                  <a:lnTo>
                    <a:pt x="706480" y="455758"/>
                  </a:lnTo>
                  <a:lnTo>
                    <a:pt x="716044" y="408900"/>
                  </a:lnTo>
                  <a:lnTo>
                    <a:pt x="719328" y="360045"/>
                  </a:lnTo>
                  <a:lnTo>
                    <a:pt x="716044" y="311189"/>
                  </a:lnTo>
                  <a:lnTo>
                    <a:pt x="706480" y="264331"/>
                  </a:lnTo>
                  <a:lnTo>
                    <a:pt x="691064" y="219900"/>
                  </a:lnTo>
                  <a:lnTo>
                    <a:pt x="670224" y="178324"/>
                  </a:lnTo>
                  <a:lnTo>
                    <a:pt x="644388" y="140033"/>
                  </a:lnTo>
                  <a:lnTo>
                    <a:pt x="613986" y="105456"/>
                  </a:lnTo>
                  <a:lnTo>
                    <a:pt x="579445" y="75020"/>
                  </a:lnTo>
                  <a:lnTo>
                    <a:pt x="541194" y="49157"/>
                  </a:lnTo>
                  <a:lnTo>
                    <a:pt x="499663" y="28294"/>
                  </a:lnTo>
                  <a:lnTo>
                    <a:pt x="455278" y="12861"/>
                  </a:lnTo>
                  <a:lnTo>
                    <a:pt x="408469" y="3286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47"/>
            <p:cNvSpPr/>
            <p:nvPr/>
          </p:nvSpPr>
          <p:spPr>
            <a:xfrm>
              <a:off x="130302" y="1648967"/>
              <a:ext cx="719455" cy="720090"/>
            </a:xfrm>
            <a:custGeom>
              <a:avLst/>
              <a:gdLst/>
              <a:ahLst/>
              <a:cxnLst/>
              <a:rect l="l" t="t" r="r" b="b"/>
              <a:pathLst>
                <a:path w="719455" h="720089" extrusionOk="0">
                  <a:moveTo>
                    <a:pt x="0" y="360045"/>
                  </a:moveTo>
                  <a:lnTo>
                    <a:pt x="3283" y="311189"/>
                  </a:lnTo>
                  <a:lnTo>
                    <a:pt x="12847" y="264331"/>
                  </a:lnTo>
                  <a:lnTo>
                    <a:pt x="28263" y="219900"/>
                  </a:lnTo>
                  <a:lnTo>
                    <a:pt x="49103" y="178324"/>
                  </a:lnTo>
                  <a:lnTo>
                    <a:pt x="74939" y="140033"/>
                  </a:lnTo>
                  <a:lnTo>
                    <a:pt x="105341" y="105456"/>
                  </a:lnTo>
                  <a:lnTo>
                    <a:pt x="139882" y="75020"/>
                  </a:lnTo>
                  <a:lnTo>
                    <a:pt x="178133" y="49157"/>
                  </a:lnTo>
                  <a:lnTo>
                    <a:pt x="219664" y="28294"/>
                  </a:lnTo>
                  <a:lnTo>
                    <a:pt x="264049" y="12861"/>
                  </a:lnTo>
                  <a:lnTo>
                    <a:pt x="310858" y="3286"/>
                  </a:lnTo>
                  <a:lnTo>
                    <a:pt x="359664" y="0"/>
                  </a:lnTo>
                  <a:lnTo>
                    <a:pt x="408469" y="3286"/>
                  </a:lnTo>
                  <a:lnTo>
                    <a:pt x="455278" y="12861"/>
                  </a:lnTo>
                  <a:lnTo>
                    <a:pt x="499663" y="28294"/>
                  </a:lnTo>
                  <a:lnTo>
                    <a:pt x="541194" y="49157"/>
                  </a:lnTo>
                  <a:lnTo>
                    <a:pt x="579445" y="75020"/>
                  </a:lnTo>
                  <a:lnTo>
                    <a:pt x="613986" y="105456"/>
                  </a:lnTo>
                  <a:lnTo>
                    <a:pt x="644388" y="140033"/>
                  </a:lnTo>
                  <a:lnTo>
                    <a:pt x="670224" y="178324"/>
                  </a:lnTo>
                  <a:lnTo>
                    <a:pt x="691064" y="219900"/>
                  </a:lnTo>
                  <a:lnTo>
                    <a:pt x="706480" y="264331"/>
                  </a:lnTo>
                  <a:lnTo>
                    <a:pt x="716044" y="311189"/>
                  </a:lnTo>
                  <a:lnTo>
                    <a:pt x="719328" y="360045"/>
                  </a:lnTo>
                  <a:lnTo>
                    <a:pt x="716044" y="408900"/>
                  </a:lnTo>
                  <a:lnTo>
                    <a:pt x="706480" y="455758"/>
                  </a:lnTo>
                  <a:lnTo>
                    <a:pt x="691064" y="500189"/>
                  </a:lnTo>
                  <a:lnTo>
                    <a:pt x="670224" y="541765"/>
                  </a:lnTo>
                  <a:lnTo>
                    <a:pt x="644388" y="580056"/>
                  </a:lnTo>
                  <a:lnTo>
                    <a:pt x="613986" y="614633"/>
                  </a:lnTo>
                  <a:lnTo>
                    <a:pt x="579445" y="645069"/>
                  </a:lnTo>
                  <a:lnTo>
                    <a:pt x="541194" y="670932"/>
                  </a:lnTo>
                  <a:lnTo>
                    <a:pt x="499663" y="691795"/>
                  </a:lnTo>
                  <a:lnTo>
                    <a:pt x="455278" y="707228"/>
                  </a:lnTo>
                  <a:lnTo>
                    <a:pt x="408469" y="716803"/>
                  </a:lnTo>
                  <a:lnTo>
                    <a:pt x="359664" y="720090"/>
                  </a:lnTo>
                  <a:lnTo>
                    <a:pt x="310858" y="716803"/>
                  </a:lnTo>
                  <a:lnTo>
                    <a:pt x="264049" y="707228"/>
                  </a:lnTo>
                  <a:lnTo>
                    <a:pt x="219664" y="691795"/>
                  </a:lnTo>
                  <a:lnTo>
                    <a:pt x="178133" y="670932"/>
                  </a:lnTo>
                  <a:lnTo>
                    <a:pt x="139882" y="645069"/>
                  </a:lnTo>
                  <a:lnTo>
                    <a:pt x="105341" y="614633"/>
                  </a:lnTo>
                  <a:lnTo>
                    <a:pt x="74939" y="580056"/>
                  </a:lnTo>
                  <a:lnTo>
                    <a:pt x="49103" y="541765"/>
                  </a:lnTo>
                  <a:lnTo>
                    <a:pt x="28263" y="500189"/>
                  </a:lnTo>
                  <a:lnTo>
                    <a:pt x="12847" y="455758"/>
                  </a:lnTo>
                  <a:lnTo>
                    <a:pt x="3283" y="408900"/>
                  </a:lnTo>
                  <a:lnTo>
                    <a:pt x="0" y="3600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47"/>
            <p:cNvSpPr/>
            <p:nvPr/>
          </p:nvSpPr>
          <p:spPr>
            <a:xfrm>
              <a:off x="221107" y="1846465"/>
              <a:ext cx="541655" cy="318135"/>
            </a:xfrm>
            <a:custGeom>
              <a:avLst/>
              <a:gdLst/>
              <a:ahLst/>
              <a:cxnLst/>
              <a:rect l="l" t="t" r="r" b="b"/>
              <a:pathLst>
                <a:path w="541655" h="318135" extrusionOk="0">
                  <a:moveTo>
                    <a:pt x="312013" y="28994"/>
                  </a:moveTo>
                  <a:lnTo>
                    <a:pt x="29438" y="28994"/>
                  </a:lnTo>
                  <a:lnTo>
                    <a:pt x="29438" y="41694"/>
                  </a:lnTo>
                  <a:lnTo>
                    <a:pt x="29438" y="218186"/>
                  </a:lnTo>
                  <a:lnTo>
                    <a:pt x="29438" y="229616"/>
                  </a:lnTo>
                  <a:lnTo>
                    <a:pt x="312013" y="229616"/>
                  </a:lnTo>
                  <a:lnTo>
                    <a:pt x="312013" y="218186"/>
                  </a:lnTo>
                  <a:lnTo>
                    <a:pt x="41211" y="218186"/>
                  </a:lnTo>
                  <a:lnTo>
                    <a:pt x="41211" y="41694"/>
                  </a:lnTo>
                  <a:lnTo>
                    <a:pt x="300240" y="41694"/>
                  </a:lnTo>
                  <a:lnTo>
                    <a:pt x="300240" y="217843"/>
                  </a:lnTo>
                  <a:lnTo>
                    <a:pt x="312013" y="217843"/>
                  </a:lnTo>
                  <a:lnTo>
                    <a:pt x="312013" y="41694"/>
                  </a:lnTo>
                  <a:lnTo>
                    <a:pt x="312013" y="41236"/>
                  </a:lnTo>
                  <a:lnTo>
                    <a:pt x="312013" y="28994"/>
                  </a:lnTo>
                  <a:close/>
                </a:path>
                <a:path w="541655" h="318135" extrusionOk="0">
                  <a:moveTo>
                    <a:pt x="341439" y="23545"/>
                  </a:moveTo>
                  <a:lnTo>
                    <a:pt x="339585" y="14414"/>
                  </a:lnTo>
                  <a:lnTo>
                    <a:pt x="337832" y="11798"/>
                  </a:lnTo>
                  <a:lnTo>
                    <a:pt x="334543" y="6934"/>
                  </a:lnTo>
                  <a:lnTo>
                    <a:pt x="329679" y="3657"/>
                  </a:lnTo>
                  <a:lnTo>
                    <a:pt x="329679" y="17068"/>
                  </a:lnTo>
                  <a:lnTo>
                    <a:pt x="329679" y="242023"/>
                  </a:lnTo>
                  <a:lnTo>
                    <a:pt x="324408" y="247294"/>
                  </a:lnTo>
                  <a:lnTo>
                    <a:pt x="188391" y="247294"/>
                  </a:lnTo>
                  <a:lnTo>
                    <a:pt x="188391" y="259067"/>
                  </a:lnTo>
                  <a:lnTo>
                    <a:pt x="188391" y="306146"/>
                  </a:lnTo>
                  <a:lnTo>
                    <a:pt x="153060" y="306146"/>
                  </a:lnTo>
                  <a:lnTo>
                    <a:pt x="153060" y="259067"/>
                  </a:lnTo>
                  <a:lnTo>
                    <a:pt x="188391" y="259067"/>
                  </a:lnTo>
                  <a:lnTo>
                    <a:pt x="188391" y="247294"/>
                  </a:lnTo>
                  <a:lnTo>
                    <a:pt x="17043" y="247294"/>
                  </a:lnTo>
                  <a:lnTo>
                    <a:pt x="11772" y="242023"/>
                  </a:lnTo>
                  <a:lnTo>
                    <a:pt x="11772" y="17068"/>
                  </a:lnTo>
                  <a:lnTo>
                    <a:pt x="17043" y="11798"/>
                  </a:lnTo>
                  <a:lnTo>
                    <a:pt x="324408" y="11798"/>
                  </a:lnTo>
                  <a:lnTo>
                    <a:pt x="329679" y="17068"/>
                  </a:lnTo>
                  <a:lnTo>
                    <a:pt x="329679" y="3657"/>
                  </a:lnTo>
                  <a:lnTo>
                    <a:pt x="327063" y="1879"/>
                  </a:lnTo>
                  <a:lnTo>
                    <a:pt x="317906" y="0"/>
                  </a:lnTo>
                  <a:lnTo>
                    <a:pt x="23545" y="0"/>
                  </a:lnTo>
                  <a:lnTo>
                    <a:pt x="14401" y="1866"/>
                  </a:lnTo>
                  <a:lnTo>
                    <a:pt x="6921" y="6921"/>
                  </a:lnTo>
                  <a:lnTo>
                    <a:pt x="1866" y="14389"/>
                  </a:lnTo>
                  <a:lnTo>
                    <a:pt x="0" y="23545"/>
                  </a:lnTo>
                  <a:lnTo>
                    <a:pt x="12" y="235521"/>
                  </a:lnTo>
                  <a:lnTo>
                    <a:pt x="1866" y="244652"/>
                  </a:lnTo>
                  <a:lnTo>
                    <a:pt x="6921" y="252120"/>
                  </a:lnTo>
                  <a:lnTo>
                    <a:pt x="14401" y="257175"/>
                  </a:lnTo>
                  <a:lnTo>
                    <a:pt x="23545" y="259041"/>
                  </a:lnTo>
                  <a:lnTo>
                    <a:pt x="141287" y="259041"/>
                  </a:lnTo>
                  <a:lnTo>
                    <a:pt x="141287" y="306120"/>
                  </a:lnTo>
                  <a:lnTo>
                    <a:pt x="82423" y="306120"/>
                  </a:lnTo>
                  <a:lnTo>
                    <a:pt x="82423" y="317893"/>
                  </a:lnTo>
                  <a:lnTo>
                    <a:pt x="259029" y="317893"/>
                  </a:lnTo>
                  <a:lnTo>
                    <a:pt x="259029" y="306146"/>
                  </a:lnTo>
                  <a:lnTo>
                    <a:pt x="200164" y="306120"/>
                  </a:lnTo>
                  <a:lnTo>
                    <a:pt x="200164" y="259067"/>
                  </a:lnTo>
                  <a:lnTo>
                    <a:pt x="317906" y="259041"/>
                  </a:lnTo>
                  <a:lnTo>
                    <a:pt x="327050" y="257175"/>
                  </a:lnTo>
                  <a:lnTo>
                    <a:pt x="334530" y="252120"/>
                  </a:lnTo>
                  <a:lnTo>
                    <a:pt x="337794" y="247294"/>
                  </a:lnTo>
                  <a:lnTo>
                    <a:pt x="339585" y="244652"/>
                  </a:lnTo>
                  <a:lnTo>
                    <a:pt x="341439" y="235521"/>
                  </a:lnTo>
                  <a:lnTo>
                    <a:pt x="341439" y="23545"/>
                  </a:lnTo>
                  <a:close/>
                </a:path>
                <a:path w="541655" h="318135" extrusionOk="0">
                  <a:moveTo>
                    <a:pt x="468020" y="257009"/>
                  </a:moveTo>
                  <a:lnTo>
                    <a:pt x="464070" y="253047"/>
                  </a:lnTo>
                  <a:lnTo>
                    <a:pt x="454317" y="253047"/>
                  </a:lnTo>
                  <a:lnTo>
                    <a:pt x="450354" y="257009"/>
                  </a:lnTo>
                  <a:lnTo>
                    <a:pt x="450354" y="266750"/>
                  </a:lnTo>
                  <a:lnTo>
                    <a:pt x="454317" y="270700"/>
                  </a:lnTo>
                  <a:lnTo>
                    <a:pt x="464070" y="270700"/>
                  </a:lnTo>
                  <a:lnTo>
                    <a:pt x="468020" y="266750"/>
                  </a:lnTo>
                  <a:lnTo>
                    <a:pt x="468020" y="261874"/>
                  </a:lnTo>
                  <a:lnTo>
                    <a:pt x="468020" y="257009"/>
                  </a:lnTo>
                  <a:close/>
                </a:path>
                <a:path w="541655" h="318135" extrusionOk="0">
                  <a:moveTo>
                    <a:pt x="506285" y="82384"/>
                  </a:moveTo>
                  <a:lnTo>
                    <a:pt x="412102" y="82384"/>
                  </a:lnTo>
                  <a:lnTo>
                    <a:pt x="412102" y="94157"/>
                  </a:lnTo>
                  <a:lnTo>
                    <a:pt x="506285" y="94157"/>
                  </a:lnTo>
                  <a:lnTo>
                    <a:pt x="506285" y="82384"/>
                  </a:lnTo>
                  <a:close/>
                </a:path>
                <a:path w="541655" h="318135" extrusionOk="0">
                  <a:moveTo>
                    <a:pt x="506285" y="47078"/>
                  </a:moveTo>
                  <a:lnTo>
                    <a:pt x="412102" y="47078"/>
                  </a:lnTo>
                  <a:lnTo>
                    <a:pt x="412102" y="58851"/>
                  </a:lnTo>
                  <a:lnTo>
                    <a:pt x="506285" y="58851"/>
                  </a:lnTo>
                  <a:lnTo>
                    <a:pt x="506285" y="47078"/>
                  </a:lnTo>
                  <a:close/>
                </a:path>
                <a:path w="541655" h="318135" extrusionOk="0">
                  <a:moveTo>
                    <a:pt x="541604" y="23545"/>
                  </a:moveTo>
                  <a:lnTo>
                    <a:pt x="539762" y="14376"/>
                  </a:lnTo>
                  <a:lnTo>
                    <a:pt x="537997" y="11772"/>
                  </a:lnTo>
                  <a:lnTo>
                    <a:pt x="534708" y="6896"/>
                  </a:lnTo>
                  <a:lnTo>
                    <a:pt x="529831" y="3619"/>
                  </a:lnTo>
                  <a:lnTo>
                    <a:pt x="529831" y="17043"/>
                  </a:lnTo>
                  <a:lnTo>
                    <a:pt x="529831" y="300748"/>
                  </a:lnTo>
                  <a:lnTo>
                    <a:pt x="524560" y="306006"/>
                  </a:lnTo>
                  <a:lnTo>
                    <a:pt x="393814" y="306006"/>
                  </a:lnTo>
                  <a:lnTo>
                    <a:pt x="388543" y="300748"/>
                  </a:lnTo>
                  <a:lnTo>
                    <a:pt x="388543" y="17043"/>
                  </a:lnTo>
                  <a:lnTo>
                    <a:pt x="393814" y="11772"/>
                  </a:lnTo>
                  <a:lnTo>
                    <a:pt x="524560" y="11772"/>
                  </a:lnTo>
                  <a:lnTo>
                    <a:pt x="529831" y="17043"/>
                  </a:lnTo>
                  <a:lnTo>
                    <a:pt x="529831" y="3619"/>
                  </a:lnTo>
                  <a:lnTo>
                    <a:pt x="527227" y="1854"/>
                  </a:lnTo>
                  <a:lnTo>
                    <a:pt x="518058" y="0"/>
                  </a:lnTo>
                  <a:lnTo>
                    <a:pt x="400316" y="0"/>
                  </a:lnTo>
                  <a:lnTo>
                    <a:pt x="391160" y="1854"/>
                  </a:lnTo>
                  <a:lnTo>
                    <a:pt x="383667" y="6896"/>
                  </a:lnTo>
                  <a:lnTo>
                    <a:pt x="378625" y="14376"/>
                  </a:lnTo>
                  <a:lnTo>
                    <a:pt x="376770" y="23545"/>
                  </a:lnTo>
                  <a:lnTo>
                    <a:pt x="376770" y="294246"/>
                  </a:lnTo>
                  <a:lnTo>
                    <a:pt x="378625" y="303403"/>
                  </a:lnTo>
                  <a:lnTo>
                    <a:pt x="383667" y="310883"/>
                  </a:lnTo>
                  <a:lnTo>
                    <a:pt x="391160" y="315925"/>
                  </a:lnTo>
                  <a:lnTo>
                    <a:pt x="400316" y="317779"/>
                  </a:lnTo>
                  <a:lnTo>
                    <a:pt x="518058" y="317779"/>
                  </a:lnTo>
                  <a:lnTo>
                    <a:pt x="527227" y="315925"/>
                  </a:lnTo>
                  <a:lnTo>
                    <a:pt x="534708" y="310883"/>
                  </a:lnTo>
                  <a:lnTo>
                    <a:pt x="537997" y="306006"/>
                  </a:lnTo>
                  <a:lnTo>
                    <a:pt x="539762" y="303403"/>
                  </a:lnTo>
                  <a:lnTo>
                    <a:pt x="541604" y="294246"/>
                  </a:lnTo>
                  <a:lnTo>
                    <a:pt x="541604" y="23545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1" name="Google Shape;1681;p47"/>
          <p:cNvGrpSpPr/>
          <p:nvPr/>
        </p:nvGrpSpPr>
        <p:grpSpPr>
          <a:xfrm>
            <a:off x="123444" y="3220973"/>
            <a:ext cx="719455" cy="720090"/>
            <a:chOff x="123444" y="3220973"/>
            <a:chExt cx="719455" cy="720090"/>
          </a:xfrm>
        </p:grpSpPr>
        <p:sp>
          <p:nvSpPr>
            <p:cNvPr id="1682" name="Google Shape;1682;p47"/>
            <p:cNvSpPr/>
            <p:nvPr/>
          </p:nvSpPr>
          <p:spPr>
            <a:xfrm>
              <a:off x="123444" y="3220973"/>
              <a:ext cx="719455" cy="720090"/>
            </a:xfrm>
            <a:custGeom>
              <a:avLst/>
              <a:gdLst/>
              <a:ahLst/>
              <a:cxnLst/>
              <a:rect l="l" t="t" r="r" b="b"/>
              <a:pathLst>
                <a:path w="719455" h="720089" extrusionOk="0">
                  <a:moveTo>
                    <a:pt x="359664" y="0"/>
                  </a:moveTo>
                  <a:lnTo>
                    <a:pt x="310858" y="3286"/>
                  </a:lnTo>
                  <a:lnTo>
                    <a:pt x="264049" y="12861"/>
                  </a:lnTo>
                  <a:lnTo>
                    <a:pt x="219664" y="28294"/>
                  </a:lnTo>
                  <a:lnTo>
                    <a:pt x="178133" y="49157"/>
                  </a:lnTo>
                  <a:lnTo>
                    <a:pt x="139882" y="75020"/>
                  </a:lnTo>
                  <a:lnTo>
                    <a:pt x="105341" y="105456"/>
                  </a:lnTo>
                  <a:lnTo>
                    <a:pt x="74939" y="140033"/>
                  </a:lnTo>
                  <a:lnTo>
                    <a:pt x="49103" y="178324"/>
                  </a:lnTo>
                  <a:lnTo>
                    <a:pt x="28263" y="219900"/>
                  </a:lnTo>
                  <a:lnTo>
                    <a:pt x="12847" y="264331"/>
                  </a:lnTo>
                  <a:lnTo>
                    <a:pt x="3283" y="311189"/>
                  </a:lnTo>
                  <a:lnTo>
                    <a:pt x="0" y="360045"/>
                  </a:lnTo>
                  <a:lnTo>
                    <a:pt x="3283" y="408900"/>
                  </a:lnTo>
                  <a:lnTo>
                    <a:pt x="12847" y="455758"/>
                  </a:lnTo>
                  <a:lnTo>
                    <a:pt x="28263" y="500189"/>
                  </a:lnTo>
                  <a:lnTo>
                    <a:pt x="49103" y="541765"/>
                  </a:lnTo>
                  <a:lnTo>
                    <a:pt x="74939" y="580056"/>
                  </a:lnTo>
                  <a:lnTo>
                    <a:pt x="105341" y="614633"/>
                  </a:lnTo>
                  <a:lnTo>
                    <a:pt x="139882" y="645069"/>
                  </a:lnTo>
                  <a:lnTo>
                    <a:pt x="178133" y="670932"/>
                  </a:lnTo>
                  <a:lnTo>
                    <a:pt x="219664" y="691795"/>
                  </a:lnTo>
                  <a:lnTo>
                    <a:pt x="264049" y="707228"/>
                  </a:lnTo>
                  <a:lnTo>
                    <a:pt x="310858" y="716803"/>
                  </a:lnTo>
                  <a:lnTo>
                    <a:pt x="359664" y="720090"/>
                  </a:lnTo>
                  <a:lnTo>
                    <a:pt x="408469" y="716803"/>
                  </a:lnTo>
                  <a:lnTo>
                    <a:pt x="455278" y="707228"/>
                  </a:lnTo>
                  <a:lnTo>
                    <a:pt x="499663" y="691795"/>
                  </a:lnTo>
                  <a:lnTo>
                    <a:pt x="541194" y="670932"/>
                  </a:lnTo>
                  <a:lnTo>
                    <a:pt x="579445" y="645069"/>
                  </a:lnTo>
                  <a:lnTo>
                    <a:pt x="613986" y="614633"/>
                  </a:lnTo>
                  <a:lnTo>
                    <a:pt x="644388" y="580056"/>
                  </a:lnTo>
                  <a:lnTo>
                    <a:pt x="670224" y="541765"/>
                  </a:lnTo>
                  <a:lnTo>
                    <a:pt x="691064" y="500189"/>
                  </a:lnTo>
                  <a:lnTo>
                    <a:pt x="706480" y="455758"/>
                  </a:lnTo>
                  <a:lnTo>
                    <a:pt x="716044" y="408900"/>
                  </a:lnTo>
                  <a:lnTo>
                    <a:pt x="719328" y="360045"/>
                  </a:lnTo>
                  <a:lnTo>
                    <a:pt x="716044" y="311189"/>
                  </a:lnTo>
                  <a:lnTo>
                    <a:pt x="706480" y="264331"/>
                  </a:lnTo>
                  <a:lnTo>
                    <a:pt x="691064" y="219900"/>
                  </a:lnTo>
                  <a:lnTo>
                    <a:pt x="670224" y="178324"/>
                  </a:lnTo>
                  <a:lnTo>
                    <a:pt x="644388" y="140033"/>
                  </a:lnTo>
                  <a:lnTo>
                    <a:pt x="613986" y="105456"/>
                  </a:lnTo>
                  <a:lnTo>
                    <a:pt x="579445" y="75020"/>
                  </a:lnTo>
                  <a:lnTo>
                    <a:pt x="541194" y="49157"/>
                  </a:lnTo>
                  <a:lnTo>
                    <a:pt x="499663" y="28294"/>
                  </a:lnTo>
                  <a:lnTo>
                    <a:pt x="455278" y="12861"/>
                  </a:lnTo>
                  <a:lnTo>
                    <a:pt x="408469" y="3286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47"/>
            <p:cNvSpPr/>
            <p:nvPr/>
          </p:nvSpPr>
          <p:spPr>
            <a:xfrm>
              <a:off x="123444" y="3220973"/>
              <a:ext cx="719455" cy="720090"/>
            </a:xfrm>
            <a:custGeom>
              <a:avLst/>
              <a:gdLst/>
              <a:ahLst/>
              <a:cxnLst/>
              <a:rect l="l" t="t" r="r" b="b"/>
              <a:pathLst>
                <a:path w="719455" h="720089" extrusionOk="0">
                  <a:moveTo>
                    <a:pt x="0" y="360045"/>
                  </a:moveTo>
                  <a:lnTo>
                    <a:pt x="3283" y="311189"/>
                  </a:lnTo>
                  <a:lnTo>
                    <a:pt x="12847" y="264331"/>
                  </a:lnTo>
                  <a:lnTo>
                    <a:pt x="28263" y="219900"/>
                  </a:lnTo>
                  <a:lnTo>
                    <a:pt x="49103" y="178324"/>
                  </a:lnTo>
                  <a:lnTo>
                    <a:pt x="74939" y="140033"/>
                  </a:lnTo>
                  <a:lnTo>
                    <a:pt x="105341" y="105456"/>
                  </a:lnTo>
                  <a:lnTo>
                    <a:pt x="139882" y="75020"/>
                  </a:lnTo>
                  <a:lnTo>
                    <a:pt x="178133" y="49157"/>
                  </a:lnTo>
                  <a:lnTo>
                    <a:pt x="219664" y="28294"/>
                  </a:lnTo>
                  <a:lnTo>
                    <a:pt x="264049" y="12861"/>
                  </a:lnTo>
                  <a:lnTo>
                    <a:pt x="310858" y="3286"/>
                  </a:lnTo>
                  <a:lnTo>
                    <a:pt x="359664" y="0"/>
                  </a:lnTo>
                  <a:lnTo>
                    <a:pt x="408469" y="3286"/>
                  </a:lnTo>
                  <a:lnTo>
                    <a:pt x="455278" y="12861"/>
                  </a:lnTo>
                  <a:lnTo>
                    <a:pt x="499663" y="28294"/>
                  </a:lnTo>
                  <a:lnTo>
                    <a:pt x="541194" y="49157"/>
                  </a:lnTo>
                  <a:lnTo>
                    <a:pt x="579445" y="75020"/>
                  </a:lnTo>
                  <a:lnTo>
                    <a:pt x="613986" y="105456"/>
                  </a:lnTo>
                  <a:lnTo>
                    <a:pt x="644388" y="140033"/>
                  </a:lnTo>
                  <a:lnTo>
                    <a:pt x="670224" y="178324"/>
                  </a:lnTo>
                  <a:lnTo>
                    <a:pt x="691064" y="219900"/>
                  </a:lnTo>
                  <a:lnTo>
                    <a:pt x="706480" y="264331"/>
                  </a:lnTo>
                  <a:lnTo>
                    <a:pt x="716044" y="311189"/>
                  </a:lnTo>
                  <a:lnTo>
                    <a:pt x="719328" y="360045"/>
                  </a:lnTo>
                  <a:lnTo>
                    <a:pt x="716044" y="408900"/>
                  </a:lnTo>
                  <a:lnTo>
                    <a:pt x="706480" y="455758"/>
                  </a:lnTo>
                  <a:lnTo>
                    <a:pt x="691064" y="500189"/>
                  </a:lnTo>
                  <a:lnTo>
                    <a:pt x="670224" y="541765"/>
                  </a:lnTo>
                  <a:lnTo>
                    <a:pt x="644388" y="580056"/>
                  </a:lnTo>
                  <a:lnTo>
                    <a:pt x="613986" y="614633"/>
                  </a:lnTo>
                  <a:lnTo>
                    <a:pt x="579445" y="645069"/>
                  </a:lnTo>
                  <a:lnTo>
                    <a:pt x="541194" y="670932"/>
                  </a:lnTo>
                  <a:lnTo>
                    <a:pt x="499663" y="691795"/>
                  </a:lnTo>
                  <a:lnTo>
                    <a:pt x="455278" y="707228"/>
                  </a:lnTo>
                  <a:lnTo>
                    <a:pt x="408469" y="716803"/>
                  </a:lnTo>
                  <a:lnTo>
                    <a:pt x="359664" y="720090"/>
                  </a:lnTo>
                  <a:lnTo>
                    <a:pt x="310858" y="716803"/>
                  </a:lnTo>
                  <a:lnTo>
                    <a:pt x="264049" y="707228"/>
                  </a:lnTo>
                  <a:lnTo>
                    <a:pt x="219664" y="691795"/>
                  </a:lnTo>
                  <a:lnTo>
                    <a:pt x="178133" y="670932"/>
                  </a:lnTo>
                  <a:lnTo>
                    <a:pt x="139882" y="645069"/>
                  </a:lnTo>
                  <a:lnTo>
                    <a:pt x="105341" y="614633"/>
                  </a:lnTo>
                  <a:lnTo>
                    <a:pt x="74939" y="580056"/>
                  </a:lnTo>
                  <a:lnTo>
                    <a:pt x="49103" y="541765"/>
                  </a:lnTo>
                  <a:lnTo>
                    <a:pt x="28263" y="500189"/>
                  </a:lnTo>
                  <a:lnTo>
                    <a:pt x="12847" y="455758"/>
                  </a:lnTo>
                  <a:lnTo>
                    <a:pt x="3283" y="408900"/>
                  </a:lnTo>
                  <a:lnTo>
                    <a:pt x="0" y="3600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47"/>
            <p:cNvSpPr/>
            <p:nvPr/>
          </p:nvSpPr>
          <p:spPr>
            <a:xfrm>
              <a:off x="219760" y="3311499"/>
              <a:ext cx="537845" cy="524510"/>
            </a:xfrm>
            <a:custGeom>
              <a:avLst/>
              <a:gdLst/>
              <a:ahLst/>
              <a:cxnLst/>
              <a:rect l="l" t="t" r="r" b="b"/>
              <a:pathLst>
                <a:path w="537845" h="524510" extrusionOk="0">
                  <a:moveTo>
                    <a:pt x="278828" y="291528"/>
                  </a:moveTo>
                  <a:lnTo>
                    <a:pt x="265544" y="291528"/>
                  </a:lnTo>
                  <a:lnTo>
                    <a:pt x="265544" y="431050"/>
                  </a:lnTo>
                  <a:lnTo>
                    <a:pt x="278828" y="431050"/>
                  </a:lnTo>
                  <a:lnTo>
                    <a:pt x="278828" y="291528"/>
                  </a:lnTo>
                  <a:close/>
                </a:path>
                <a:path w="537845" h="524510" extrusionOk="0">
                  <a:moveTo>
                    <a:pt x="278828" y="278777"/>
                  </a:moveTo>
                  <a:lnTo>
                    <a:pt x="26555" y="278777"/>
                  </a:lnTo>
                  <a:lnTo>
                    <a:pt x="26555" y="291477"/>
                  </a:lnTo>
                  <a:lnTo>
                    <a:pt x="26555" y="431241"/>
                  </a:lnTo>
                  <a:lnTo>
                    <a:pt x="26555" y="443941"/>
                  </a:lnTo>
                  <a:lnTo>
                    <a:pt x="278828" y="443941"/>
                  </a:lnTo>
                  <a:lnTo>
                    <a:pt x="278828" y="431241"/>
                  </a:lnTo>
                  <a:lnTo>
                    <a:pt x="39839" y="431241"/>
                  </a:lnTo>
                  <a:lnTo>
                    <a:pt x="39839" y="291477"/>
                  </a:lnTo>
                  <a:lnTo>
                    <a:pt x="278828" y="291477"/>
                  </a:lnTo>
                  <a:lnTo>
                    <a:pt x="278828" y="278777"/>
                  </a:lnTo>
                  <a:close/>
                </a:path>
                <a:path w="537845" h="524510" extrusionOk="0">
                  <a:moveTo>
                    <a:pt x="305371" y="278244"/>
                  </a:moveTo>
                  <a:lnTo>
                    <a:pt x="303288" y="267906"/>
                  </a:lnTo>
                  <a:lnTo>
                    <a:pt x="301307" y="264960"/>
                  </a:lnTo>
                  <a:lnTo>
                    <a:pt x="297599" y="259461"/>
                  </a:lnTo>
                  <a:lnTo>
                    <a:pt x="292100" y="255752"/>
                  </a:lnTo>
                  <a:lnTo>
                    <a:pt x="292100" y="270903"/>
                  </a:lnTo>
                  <a:lnTo>
                    <a:pt x="292100" y="451688"/>
                  </a:lnTo>
                  <a:lnTo>
                    <a:pt x="286156" y="457631"/>
                  </a:lnTo>
                  <a:lnTo>
                    <a:pt x="165963" y="457631"/>
                  </a:lnTo>
                  <a:lnTo>
                    <a:pt x="165963" y="470916"/>
                  </a:lnTo>
                  <a:lnTo>
                    <a:pt x="165963" y="510781"/>
                  </a:lnTo>
                  <a:lnTo>
                    <a:pt x="139407" y="510781"/>
                  </a:lnTo>
                  <a:lnTo>
                    <a:pt x="139407" y="470916"/>
                  </a:lnTo>
                  <a:lnTo>
                    <a:pt x="165963" y="470916"/>
                  </a:lnTo>
                  <a:lnTo>
                    <a:pt x="165963" y="457631"/>
                  </a:lnTo>
                  <a:lnTo>
                    <a:pt x="19215" y="457631"/>
                  </a:lnTo>
                  <a:lnTo>
                    <a:pt x="13271" y="451688"/>
                  </a:lnTo>
                  <a:lnTo>
                    <a:pt x="13271" y="270903"/>
                  </a:lnTo>
                  <a:lnTo>
                    <a:pt x="19215" y="264960"/>
                  </a:lnTo>
                  <a:lnTo>
                    <a:pt x="286156" y="264960"/>
                  </a:lnTo>
                  <a:lnTo>
                    <a:pt x="292100" y="270903"/>
                  </a:lnTo>
                  <a:lnTo>
                    <a:pt x="292100" y="255752"/>
                  </a:lnTo>
                  <a:lnTo>
                    <a:pt x="289153" y="253758"/>
                  </a:lnTo>
                  <a:lnTo>
                    <a:pt x="278815" y="251675"/>
                  </a:lnTo>
                  <a:lnTo>
                    <a:pt x="26555" y="251675"/>
                  </a:lnTo>
                  <a:lnTo>
                    <a:pt x="16217" y="253758"/>
                  </a:lnTo>
                  <a:lnTo>
                    <a:pt x="7772" y="259461"/>
                  </a:lnTo>
                  <a:lnTo>
                    <a:pt x="2082" y="267906"/>
                  </a:lnTo>
                  <a:lnTo>
                    <a:pt x="0" y="278244"/>
                  </a:lnTo>
                  <a:lnTo>
                    <a:pt x="0" y="444347"/>
                  </a:lnTo>
                  <a:lnTo>
                    <a:pt x="2082" y="454685"/>
                  </a:lnTo>
                  <a:lnTo>
                    <a:pt x="7772" y="463130"/>
                  </a:lnTo>
                  <a:lnTo>
                    <a:pt x="16217" y="468833"/>
                  </a:lnTo>
                  <a:lnTo>
                    <a:pt x="26555" y="470916"/>
                  </a:lnTo>
                  <a:lnTo>
                    <a:pt x="126136" y="470916"/>
                  </a:lnTo>
                  <a:lnTo>
                    <a:pt x="126136" y="510781"/>
                  </a:lnTo>
                  <a:lnTo>
                    <a:pt x="86296" y="510781"/>
                  </a:lnTo>
                  <a:lnTo>
                    <a:pt x="86296" y="524065"/>
                  </a:lnTo>
                  <a:lnTo>
                    <a:pt x="219075" y="524065"/>
                  </a:lnTo>
                  <a:lnTo>
                    <a:pt x="219075" y="510781"/>
                  </a:lnTo>
                  <a:lnTo>
                    <a:pt x="179247" y="510781"/>
                  </a:lnTo>
                  <a:lnTo>
                    <a:pt x="179247" y="470916"/>
                  </a:lnTo>
                  <a:lnTo>
                    <a:pt x="278815" y="470916"/>
                  </a:lnTo>
                  <a:lnTo>
                    <a:pt x="289153" y="468833"/>
                  </a:lnTo>
                  <a:lnTo>
                    <a:pt x="297599" y="463130"/>
                  </a:lnTo>
                  <a:lnTo>
                    <a:pt x="301307" y="457631"/>
                  </a:lnTo>
                  <a:lnTo>
                    <a:pt x="303288" y="454685"/>
                  </a:lnTo>
                  <a:lnTo>
                    <a:pt x="305371" y="444347"/>
                  </a:lnTo>
                  <a:lnTo>
                    <a:pt x="305371" y="278244"/>
                  </a:lnTo>
                  <a:close/>
                </a:path>
                <a:path w="537845" h="524510" extrusionOk="0">
                  <a:moveTo>
                    <a:pt x="537730" y="149313"/>
                  </a:moveTo>
                  <a:lnTo>
                    <a:pt x="537705" y="148717"/>
                  </a:lnTo>
                  <a:lnTo>
                    <a:pt x="533768" y="129120"/>
                  </a:lnTo>
                  <a:lnTo>
                    <a:pt x="524446" y="115303"/>
                  </a:lnTo>
                  <a:lnTo>
                    <a:pt x="524446" y="148717"/>
                  </a:lnTo>
                  <a:lnTo>
                    <a:pt x="520954" y="163042"/>
                  </a:lnTo>
                  <a:lnTo>
                    <a:pt x="512699" y="174599"/>
                  </a:lnTo>
                  <a:lnTo>
                    <a:pt x="500824" y="182359"/>
                  </a:lnTo>
                  <a:lnTo>
                    <a:pt x="486435" y="185229"/>
                  </a:lnTo>
                  <a:lnTo>
                    <a:pt x="252095" y="185229"/>
                  </a:lnTo>
                  <a:lnTo>
                    <a:pt x="217639" y="168389"/>
                  </a:lnTo>
                  <a:lnTo>
                    <a:pt x="206095" y="131394"/>
                  </a:lnTo>
                  <a:lnTo>
                    <a:pt x="209219" y="118567"/>
                  </a:lnTo>
                  <a:lnTo>
                    <a:pt x="243217" y="88366"/>
                  </a:lnTo>
                  <a:lnTo>
                    <a:pt x="254419" y="86982"/>
                  </a:lnTo>
                  <a:lnTo>
                    <a:pt x="257187" y="86982"/>
                  </a:lnTo>
                  <a:lnTo>
                    <a:pt x="259905" y="87172"/>
                  </a:lnTo>
                  <a:lnTo>
                    <a:pt x="262597" y="87541"/>
                  </a:lnTo>
                  <a:lnTo>
                    <a:pt x="276567" y="90144"/>
                  </a:lnTo>
                  <a:lnTo>
                    <a:pt x="276618" y="86982"/>
                  </a:lnTo>
                  <a:lnTo>
                    <a:pt x="276618" y="74333"/>
                  </a:lnTo>
                  <a:lnTo>
                    <a:pt x="279908" y="53936"/>
                  </a:lnTo>
                  <a:lnTo>
                    <a:pt x="304355" y="22847"/>
                  </a:lnTo>
                  <a:lnTo>
                    <a:pt x="337578" y="13271"/>
                  </a:lnTo>
                  <a:lnTo>
                    <a:pt x="354203" y="15544"/>
                  </a:lnTo>
                  <a:lnTo>
                    <a:pt x="369265" y="22186"/>
                  </a:lnTo>
                  <a:lnTo>
                    <a:pt x="381952" y="32702"/>
                  </a:lnTo>
                  <a:lnTo>
                    <a:pt x="391426" y="46545"/>
                  </a:lnTo>
                  <a:lnTo>
                    <a:pt x="396176" y="56019"/>
                  </a:lnTo>
                  <a:lnTo>
                    <a:pt x="406463" y="52070"/>
                  </a:lnTo>
                  <a:lnTo>
                    <a:pt x="411594" y="50444"/>
                  </a:lnTo>
                  <a:lnTo>
                    <a:pt x="416941" y="49644"/>
                  </a:lnTo>
                  <a:lnTo>
                    <a:pt x="422300" y="49682"/>
                  </a:lnTo>
                  <a:lnTo>
                    <a:pt x="459397" y="66497"/>
                  </a:lnTo>
                  <a:lnTo>
                    <a:pt x="471424" y="111556"/>
                  </a:lnTo>
                  <a:lnTo>
                    <a:pt x="487235" y="111556"/>
                  </a:lnTo>
                  <a:lnTo>
                    <a:pt x="501700" y="114465"/>
                  </a:lnTo>
                  <a:lnTo>
                    <a:pt x="513537" y="122428"/>
                  </a:lnTo>
                  <a:lnTo>
                    <a:pt x="521512" y="134239"/>
                  </a:lnTo>
                  <a:lnTo>
                    <a:pt x="524446" y="148717"/>
                  </a:lnTo>
                  <a:lnTo>
                    <a:pt x="524446" y="115303"/>
                  </a:lnTo>
                  <a:lnTo>
                    <a:pt x="522947" y="113068"/>
                  </a:lnTo>
                  <a:lnTo>
                    <a:pt x="506920" y="102235"/>
                  </a:lnTo>
                  <a:lnTo>
                    <a:pt x="487273" y="98247"/>
                  </a:lnTo>
                  <a:lnTo>
                    <a:pt x="484708" y="98247"/>
                  </a:lnTo>
                  <a:lnTo>
                    <a:pt x="482752" y="83642"/>
                  </a:lnTo>
                  <a:lnTo>
                    <a:pt x="477608" y="70027"/>
                  </a:lnTo>
                  <a:lnTo>
                    <a:pt x="469544" y="57912"/>
                  </a:lnTo>
                  <a:lnTo>
                    <a:pt x="460756" y="49644"/>
                  </a:lnTo>
                  <a:lnTo>
                    <a:pt x="458812" y="47815"/>
                  </a:lnTo>
                  <a:lnTo>
                    <a:pt x="422351" y="36449"/>
                  </a:lnTo>
                  <a:lnTo>
                    <a:pt x="415696" y="36410"/>
                  </a:lnTo>
                  <a:lnTo>
                    <a:pt x="409067" y="37388"/>
                  </a:lnTo>
                  <a:lnTo>
                    <a:pt x="402704" y="39370"/>
                  </a:lnTo>
                  <a:lnTo>
                    <a:pt x="391071" y="22961"/>
                  </a:lnTo>
                  <a:lnTo>
                    <a:pt x="379082" y="13271"/>
                  </a:lnTo>
                  <a:lnTo>
                    <a:pt x="375704" y="10541"/>
                  </a:lnTo>
                  <a:lnTo>
                    <a:pt x="357581" y="2692"/>
                  </a:lnTo>
                  <a:lnTo>
                    <a:pt x="337654" y="0"/>
                  </a:lnTo>
                  <a:lnTo>
                    <a:pt x="332143" y="127"/>
                  </a:lnTo>
                  <a:lnTo>
                    <a:pt x="326656" y="711"/>
                  </a:lnTo>
                  <a:lnTo>
                    <a:pt x="279488" y="27622"/>
                  </a:lnTo>
                  <a:lnTo>
                    <a:pt x="263347" y="73215"/>
                  </a:lnTo>
                  <a:lnTo>
                    <a:pt x="263347" y="74333"/>
                  </a:lnTo>
                  <a:lnTo>
                    <a:pt x="260413" y="73825"/>
                  </a:lnTo>
                  <a:lnTo>
                    <a:pt x="257441" y="73609"/>
                  </a:lnTo>
                  <a:lnTo>
                    <a:pt x="254457" y="73660"/>
                  </a:lnTo>
                  <a:lnTo>
                    <a:pt x="240131" y="75387"/>
                  </a:lnTo>
                  <a:lnTo>
                    <a:pt x="205041" y="98780"/>
                  </a:lnTo>
                  <a:lnTo>
                    <a:pt x="192887" y="129781"/>
                  </a:lnTo>
                  <a:lnTo>
                    <a:pt x="193205" y="146443"/>
                  </a:lnTo>
                  <a:lnTo>
                    <a:pt x="219989" y="187871"/>
                  </a:lnTo>
                  <a:lnTo>
                    <a:pt x="251510" y="198526"/>
                  </a:lnTo>
                  <a:lnTo>
                    <a:pt x="486549" y="198526"/>
                  </a:lnTo>
                  <a:lnTo>
                    <a:pt x="505891" y="194564"/>
                  </a:lnTo>
                  <a:lnTo>
                    <a:pt x="520115" y="185229"/>
                  </a:lnTo>
                  <a:lnTo>
                    <a:pt x="521881" y="184073"/>
                  </a:lnTo>
                  <a:lnTo>
                    <a:pt x="532993" y="168503"/>
                  </a:lnTo>
                  <a:lnTo>
                    <a:pt x="537730" y="149313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47"/>
            <p:cNvSpPr/>
            <p:nvPr/>
          </p:nvSpPr>
          <p:spPr>
            <a:xfrm>
              <a:off x="273400" y="3385729"/>
              <a:ext cx="108441" cy="15357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47"/>
            <p:cNvSpPr/>
            <p:nvPr/>
          </p:nvSpPr>
          <p:spPr>
            <a:xfrm>
              <a:off x="555586" y="3540523"/>
              <a:ext cx="108441" cy="1535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47"/>
          <p:cNvGrpSpPr/>
          <p:nvPr/>
        </p:nvGrpSpPr>
        <p:grpSpPr>
          <a:xfrm>
            <a:off x="104393" y="4772405"/>
            <a:ext cx="720090" cy="720090"/>
            <a:chOff x="104393" y="4772405"/>
            <a:chExt cx="720090" cy="720090"/>
          </a:xfrm>
        </p:grpSpPr>
        <p:sp>
          <p:nvSpPr>
            <p:cNvPr id="1688" name="Google Shape;1688;p47"/>
            <p:cNvSpPr/>
            <p:nvPr/>
          </p:nvSpPr>
          <p:spPr>
            <a:xfrm>
              <a:off x="104393" y="4772405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 extrusionOk="0">
                  <a:moveTo>
                    <a:pt x="360045" y="0"/>
                  </a:moveTo>
                  <a:lnTo>
                    <a:pt x="311189" y="3286"/>
                  </a:lnTo>
                  <a:lnTo>
                    <a:pt x="264331" y="12861"/>
                  </a:lnTo>
                  <a:lnTo>
                    <a:pt x="219900" y="28294"/>
                  </a:lnTo>
                  <a:lnTo>
                    <a:pt x="178324" y="49157"/>
                  </a:lnTo>
                  <a:lnTo>
                    <a:pt x="140033" y="75020"/>
                  </a:lnTo>
                  <a:lnTo>
                    <a:pt x="105456" y="105456"/>
                  </a:lnTo>
                  <a:lnTo>
                    <a:pt x="75020" y="140033"/>
                  </a:lnTo>
                  <a:lnTo>
                    <a:pt x="49157" y="178324"/>
                  </a:lnTo>
                  <a:lnTo>
                    <a:pt x="28294" y="219900"/>
                  </a:lnTo>
                  <a:lnTo>
                    <a:pt x="12861" y="264331"/>
                  </a:lnTo>
                  <a:lnTo>
                    <a:pt x="3286" y="311189"/>
                  </a:lnTo>
                  <a:lnTo>
                    <a:pt x="0" y="360045"/>
                  </a:lnTo>
                  <a:lnTo>
                    <a:pt x="3286" y="408900"/>
                  </a:lnTo>
                  <a:lnTo>
                    <a:pt x="12861" y="455758"/>
                  </a:lnTo>
                  <a:lnTo>
                    <a:pt x="28294" y="500189"/>
                  </a:lnTo>
                  <a:lnTo>
                    <a:pt x="49157" y="541765"/>
                  </a:lnTo>
                  <a:lnTo>
                    <a:pt x="75020" y="580056"/>
                  </a:lnTo>
                  <a:lnTo>
                    <a:pt x="105456" y="614633"/>
                  </a:lnTo>
                  <a:lnTo>
                    <a:pt x="140033" y="645069"/>
                  </a:lnTo>
                  <a:lnTo>
                    <a:pt x="178324" y="670932"/>
                  </a:lnTo>
                  <a:lnTo>
                    <a:pt x="219900" y="691795"/>
                  </a:lnTo>
                  <a:lnTo>
                    <a:pt x="264331" y="707228"/>
                  </a:lnTo>
                  <a:lnTo>
                    <a:pt x="311189" y="716803"/>
                  </a:lnTo>
                  <a:lnTo>
                    <a:pt x="360045" y="720090"/>
                  </a:lnTo>
                  <a:lnTo>
                    <a:pt x="408900" y="716803"/>
                  </a:lnTo>
                  <a:lnTo>
                    <a:pt x="455758" y="707228"/>
                  </a:lnTo>
                  <a:lnTo>
                    <a:pt x="500189" y="691795"/>
                  </a:lnTo>
                  <a:lnTo>
                    <a:pt x="541765" y="670932"/>
                  </a:lnTo>
                  <a:lnTo>
                    <a:pt x="580056" y="645069"/>
                  </a:lnTo>
                  <a:lnTo>
                    <a:pt x="614633" y="614633"/>
                  </a:lnTo>
                  <a:lnTo>
                    <a:pt x="645069" y="580056"/>
                  </a:lnTo>
                  <a:lnTo>
                    <a:pt x="670932" y="541765"/>
                  </a:lnTo>
                  <a:lnTo>
                    <a:pt x="691795" y="500189"/>
                  </a:lnTo>
                  <a:lnTo>
                    <a:pt x="707228" y="455758"/>
                  </a:lnTo>
                  <a:lnTo>
                    <a:pt x="716803" y="408900"/>
                  </a:lnTo>
                  <a:lnTo>
                    <a:pt x="720090" y="360045"/>
                  </a:lnTo>
                  <a:lnTo>
                    <a:pt x="716803" y="311189"/>
                  </a:lnTo>
                  <a:lnTo>
                    <a:pt x="707228" y="264331"/>
                  </a:lnTo>
                  <a:lnTo>
                    <a:pt x="691795" y="219900"/>
                  </a:lnTo>
                  <a:lnTo>
                    <a:pt x="670932" y="178324"/>
                  </a:lnTo>
                  <a:lnTo>
                    <a:pt x="645069" y="140033"/>
                  </a:lnTo>
                  <a:lnTo>
                    <a:pt x="614633" y="105456"/>
                  </a:lnTo>
                  <a:lnTo>
                    <a:pt x="580056" y="75020"/>
                  </a:lnTo>
                  <a:lnTo>
                    <a:pt x="541765" y="49157"/>
                  </a:lnTo>
                  <a:lnTo>
                    <a:pt x="500189" y="28294"/>
                  </a:lnTo>
                  <a:lnTo>
                    <a:pt x="455758" y="12861"/>
                  </a:lnTo>
                  <a:lnTo>
                    <a:pt x="408900" y="3286"/>
                  </a:lnTo>
                  <a:lnTo>
                    <a:pt x="360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47"/>
            <p:cNvSpPr/>
            <p:nvPr/>
          </p:nvSpPr>
          <p:spPr>
            <a:xfrm>
              <a:off x="104393" y="4772405"/>
              <a:ext cx="720090" cy="720090"/>
            </a:xfrm>
            <a:custGeom>
              <a:avLst/>
              <a:gdLst/>
              <a:ahLst/>
              <a:cxnLst/>
              <a:rect l="l" t="t" r="r" b="b"/>
              <a:pathLst>
                <a:path w="720090" h="720089" extrusionOk="0">
                  <a:moveTo>
                    <a:pt x="0" y="360045"/>
                  </a:moveTo>
                  <a:lnTo>
                    <a:pt x="3286" y="311189"/>
                  </a:lnTo>
                  <a:lnTo>
                    <a:pt x="12861" y="264331"/>
                  </a:lnTo>
                  <a:lnTo>
                    <a:pt x="28294" y="219900"/>
                  </a:lnTo>
                  <a:lnTo>
                    <a:pt x="49157" y="178324"/>
                  </a:lnTo>
                  <a:lnTo>
                    <a:pt x="75020" y="140033"/>
                  </a:lnTo>
                  <a:lnTo>
                    <a:pt x="105456" y="105456"/>
                  </a:lnTo>
                  <a:lnTo>
                    <a:pt x="140033" y="75020"/>
                  </a:lnTo>
                  <a:lnTo>
                    <a:pt x="178324" y="49157"/>
                  </a:lnTo>
                  <a:lnTo>
                    <a:pt x="219900" y="28294"/>
                  </a:lnTo>
                  <a:lnTo>
                    <a:pt x="264331" y="12861"/>
                  </a:lnTo>
                  <a:lnTo>
                    <a:pt x="311189" y="3286"/>
                  </a:lnTo>
                  <a:lnTo>
                    <a:pt x="360045" y="0"/>
                  </a:lnTo>
                  <a:lnTo>
                    <a:pt x="408900" y="3286"/>
                  </a:lnTo>
                  <a:lnTo>
                    <a:pt x="455758" y="12861"/>
                  </a:lnTo>
                  <a:lnTo>
                    <a:pt x="500189" y="28294"/>
                  </a:lnTo>
                  <a:lnTo>
                    <a:pt x="541765" y="49157"/>
                  </a:lnTo>
                  <a:lnTo>
                    <a:pt x="580056" y="75020"/>
                  </a:lnTo>
                  <a:lnTo>
                    <a:pt x="614633" y="105456"/>
                  </a:lnTo>
                  <a:lnTo>
                    <a:pt x="645069" y="140033"/>
                  </a:lnTo>
                  <a:lnTo>
                    <a:pt x="670932" y="178324"/>
                  </a:lnTo>
                  <a:lnTo>
                    <a:pt x="691795" y="219900"/>
                  </a:lnTo>
                  <a:lnTo>
                    <a:pt x="707228" y="264331"/>
                  </a:lnTo>
                  <a:lnTo>
                    <a:pt x="716803" y="311189"/>
                  </a:lnTo>
                  <a:lnTo>
                    <a:pt x="720090" y="360045"/>
                  </a:lnTo>
                  <a:lnTo>
                    <a:pt x="716803" y="408900"/>
                  </a:lnTo>
                  <a:lnTo>
                    <a:pt x="707228" y="455758"/>
                  </a:lnTo>
                  <a:lnTo>
                    <a:pt x="691795" y="500189"/>
                  </a:lnTo>
                  <a:lnTo>
                    <a:pt x="670932" y="541765"/>
                  </a:lnTo>
                  <a:lnTo>
                    <a:pt x="645069" y="580056"/>
                  </a:lnTo>
                  <a:lnTo>
                    <a:pt x="614633" y="614633"/>
                  </a:lnTo>
                  <a:lnTo>
                    <a:pt x="580056" y="645069"/>
                  </a:lnTo>
                  <a:lnTo>
                    <a:pt x="541765" y="670932"/>
                  </a:lnTo>
                  <a:lnTo>
                    <a:pt x="500189" y="691795"/>
                  </a:lnTo>
                  <a:lnTo>
                    <a:pt x="455758" y="707228"/>
                  </a:lnTo>
                  <a:lnTo>
                    <a:pt x="408900" y="716803"/>
                  </a:lnTo>
                  <a:lnTo>
                    <a:pt x="360045" y="720090"/>
                  </a:lnTo>
                  <a:lnTo>
                    <a:pt x="311189" y="716803"/>
                  </a:lnTo>
                  <a:lnTo>
                    <a:pt x="264331" y="707228"/>
                  </a:lnTo>
                  <a:lnTo>
                    <a:pt x="219900" y="691795"/>
                  </a:lnTo>
                  <a:lnTo>
                    <a:pt x="178324" y="670932"/>
                  </a:lnTo>
                  <a:lnTo>
                    <a:pt x="140033" y="645069"/>
                  </a:lnTo>
                  <a:lnTo>
                    <a:pt x="105456" y="614633"/>
                  </a:lnTo>
                  <a:lnTo>
                    <a:pt x="75020" y="580056"/>
                  </a:lnTo>
                  <a:lnTo>
                    <a:pt x="49157" y="541765"/>
                  </a:lnTo>
                  <a:lnTo>
                    <a:pt x="28294" y="500189"/>
                  </a:lnTo>
                  <a:lnTo>
                    <a:pt x="12861" y="455758"/>
                  </a:lnTo>
                  <a:lnTo>
                    <a:pt x="3286" y="408900"/>
                  </a:lnTo>
                  <a:lnTo>
                    <a:pt x="0" y="3600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47"/>
            <p:cNvSpPr/>
            <p:nvPr/>
          </p:nvSpPr>
          <p:spPr>
            <a:xfrm>
              <a:off x="148586" y="4954532"/>
              <a:ext cx="632460" cy="358140"/>
            </a:xfrm>
            <a:custGeom>
              <a:avLst/>
              <a:gdLst/>
              <a:ahLst/>
              <a:cxnLst/>
              <a:rect l="l" t="t" r="r" b="b"/>
              <a:pathLst>
                <a:path w="632460" h="358139" extrusionOk="0">
                  <a:moveTo>
                    <a:pt x="118821" y="132692"/>
                  </a:moveTo>
                  <a:lnTo>
                    <a:pt x="112864" y="132692"/>
                  </a:lnTo>
                  <a:lnTo>
                    <a:pt x="68976" y="141490"/>
                  </a:lnTo>
                  <a:lnTo>
                    <a:pt x="33115" y="165585"/>
                  </a:lnTo>
                  <a:lnTo>
                    <a:pt x="8912" y="201358"/>
                  </a:lnTo>
                  <a:lnTo>
                    <a:pt x="0" y="245189"/>
                  </a:lnTo>
                  <a:lnTo>
                    <a:pt x="669" y="257538"/>
                  </a:lnTo>
                  <a:lnTo>
                    <a:pt x="27602" y="318565"/>
                  </a:lnTo>
                  <a:lnTo>
                    <a:pt x="77320" y="351687"/>
                  </a:lnTo>
                  <a:lnTo>
                    <a:pt x="115245" y="357798"/>
                  </a:lnTo>
                  <a:lnTo>
                    <a:pt x="137121" y="358130"/>
                  </a:lnTo>
                  <a:lnTo>
                    <a:pt x="542480" y="358130"/>
                  </a:lnTo>
                  <a:lnTo>
                    <a:pt x="577619" y="350901"/>
                  </a:lnTo>
                  <a:lnTo>
                    <a:pt x="589036" y="343144"/>
                  </a:lnTo>
                  <a:lnTo>
                    <a:pt x="121589" y="343144"/>
                  </a:lnTo>
                  <a:lnTo>
                    <a:pt x="108216" y="342560"/>
                  </a:lnTo>
                  <a:lnTo>
                    <a:pt x="70647" y="333286"/>
                  </a:lnTo>
                  <a:lnTo>
                    <a:pt x="40597" y="311106"/>
                  </a:lnTo>
                  <a:lnTo>
                    <a:pt x="21064" y="279286"/>
                  </a:lnTo>
                  <a:lnTo>
                    <a:pt x="15049" y="241087"/>
                  </a:lnTo>
                  <a:lnTo>
                    <a:pt x="16794" y="226477"/>
                  </a:lnTo>
                  <a:lnTo>
                    <a:pt x="34620" y="186629"/>
                  </a:lnTo>
                  <a:lnTo>
                    <a:pt x="69254" y="158162"/>
                  </a:lnTo>
                  <a:lnTo>
                    <a:pt x="112852" y="147678"/>
                  </a:lnTo>
                  <a:lnTo>
                    <a:pt x="145656" y="147678"/>
                  </a:lnTo>
                  <a:lnTo>
                    <a:pt x="145656" y="134140"/>
                  </a:lnTo>
                  <a:lnTo>
                    <a:pt x="130657" y="134140"/>
                  </a:lnTo>
                  <a:lnTo>
                    <a:pt x="124777" y="133175"/>
                  </a:lnTo>
                  <a:lnTo>
                    <a:pt x="118821" y="132692"/>
                  </a:lnTo>
                  <a:close/>
                </a:path>
                <a:path w="632460" h="358139" extrusionOk="0">
                  <a:moveTo>
                    <a:pt x="477947" y="80526"/>
                  </a:moveTo>
                  <a:lnTo>
                    <a:pt x="428878" y="80526"/>
                  </a:lnTo>
                  <a:lnTo>
                    <a:pt x="465034" y="89742"/>
                  </a:lnTo>
                  <a:lnTo>
                    <a:pt x="495091" y="111829"/>
                  </a:lnTo>
                  <a:lnTo>
                    <a:pt x="515048" y="144897"/>
                  </a:lnTo>
                  <a:lnTo>
                    <a:pt x="520725" y="177612"/>
                  </a:lnTo>
                  <a:lnTo>
                    <a:pt x="520725" y="192611"/>
                  </a:lnTo>
                  <a:lnTo>
                    <a:pt x="543229" y="192611"/>
                  </a:lnTo>
                  <a:lnTo>
                    <a:pt x="572466" y="198954"/>
                  </a:lnTo>
                  <a:lnTo>
                    <a:pt x="596174" y="215434"/>
                  </a:lnTo>
                  <a:lnTo>
                    <a:pt x="611965" y="239593"/>
                  </a:lnTo>
                  <a:lnTo>
                    <a:pt x="617448" y="268976"/>
                  </a:lnTo>
                  <a:lnTo>
                    <a:pt x="611253" y="297833"/>
                  </a:lnTo>
                  <a:lnTo>
                    <a:pt x="595128" y="321362"/>
                  </a:lnTo>
                  <a:lnTo>
                    <a:pt x="571421" y="337240"/>
                  </a:lnTo>
                  <a:lnTo>
                    <a:pt x="542480" y="343144"/>
                  </a:lnTo>
                  <a:lnTo>
                    <a:pt x="589036" y="343144"/>
                  </a:lnTo>
                  <a:lnTo>
                    <a:pt x="606258" y="331444"/>
                  </a:lnTo>
                  <a:lnTo>
                    <a:pt x="625503" y="302676"/>
                  </a:lnTo>
                  <a:lnTo>
                    <a:pt x="632460" y="267515"/>
                  </a:lnTo>
                  <a:lnTo>
                    <a:pt x="625373" y="232765"/>
                  </a:lnTo>
                  <a:lnTo>
                    <a:pt x="606271" y="204314"/>
                  </a:lnTo>
                  <a:lnTo>
                    <a:pt x="577954" y="184987"/>
                  </a:lnTo>
                  <a:lnTo>
                    <a:pt x="543229" y="177612"/>
                  </a:lnTo>
                  <a:lnTo>
                    <a:pt x="535736" y="177612"/>
                  </a:lnTo>
                  <a:lnTo>
                    <a:pt x="532482" y="150969"/>
                  </a:lnTo>
                  <a:lnTo>
                    <a:pt x="523176" y="126175"/>
                  </a:lnTo>
                  <a:lnTo>
                    <a:pt x="508336" y="104237"/>
                  </a:lnTo>
                  <a:lnTo>
                    <a:pt x="488480" y="86159"/>
                  </a:lnTo>
                  <a:lnTo>
                    <a:pt x="477947" y="80526"/>
                  </a:lnTo>
                  <a:close/>
                </a:path>
                <a:path w="632460" h="358139" extrusionOk="0">
                  <a:moveTo>
                    <a:pt x="145656" y="147678"/>
                  </a:moveTo>
                  <a:lnTo>
                    <a:pt x="118008" y="147678"/>
                  </a:lnTo>
                  <a:lnTo>
                    <a:pt x="123151" y="148097"/>
                  </a:lnTo>
                  <a:lnTo>
                    <a:pt x="145656" y="151780"/>
                  </a:lnTo>
                  <a:lnTo>
                    <a:pt x="145656" y="147678"/>
                  </a:lnTo>
                  <a:close/>
                </a:path>
                <a:path w="632460" h="358139" extrusionOk="0">
                  <a:moveTo>
                    <a:pt x="245241" y="0"/>
                  </a:moveTo>
                  <a:lnTo>
                    <a:pt x="204139" y="13287"/>
                  </a:lnTo>
                  <a:lnTo>
                    <a:pt x="150658" y="62672"/>
                  </a:lnTo>
                  <a:lnTo>
                    <a:pt x="130659" y="132629"/>
                  </a:lnTo>
                  <a:lnTo>
                    <a:pt x="130657" y="134140"/>
                  </a:lnTo>
                  <a:lnTo>
                    <a:pt x="145656" y="134140"/>
                  </a:lnTo>
                  <a:lnTo>
                    <a:pt x="145656" y="132629"/>
                  </a:lnTo>
                  <a:lnTo>
                    <a:pt x="155367" y="86044"/>
                  </a:lnTo>
                  <a:lnTo>
                    <a:pt x="181305" y="48115"/>
                  </a:lnTo>
                  <a:lnTo>
                    <a:pt x="219586" y="22670"/>
                  </a:lnTo>
                  <a:lnTo>
                    <a:pt x="266331" y="13541"/>
                  </a:lnTo>
                  <a:lnTo>
                    <a:pt x="327173" y="13541"/>
                  </a:lnTo>
                  <a:lnTo>
                    <a:pt x="326246" y="12878"/>
                  </a:lnTo>
                  <a:lnTo>
                    <a:pt x="286940" y="185"/>
                  </a:lnTo>
                  <a:lnTo>
                    <a:pt x="245241" y="0"/>
                  </a:lnTo>
                  <a:close/>
                </a:path>
                <a:path w="632460" h="358139" extrusionOk="0">
                  <a:moveTo>
                    <a:pt x="327173" y="13541"/>
                  </a:moveTo>
                  <a:lnTo>
                    <a:pt x="266331" y="13541"/>
                  </a:lnTo>
                  <a:lnTo>
                    <a:pt x="298911" y="18246"/>
                  </a:lnTo>
                  <a:lnTo>
                    <a:pt x="328480" y="31322"/>
                  </a:lnTo>
                  <a:lnTo>
                    <a:pt x="353480" y="51812"/>
                  </a:lnTo>
                  <a:lnTo>
                    <a:pt x="372351" y="78755"/>
                  </a:lnTo>
                  <a:lnTo>
                    <a:pt x="378320" y="90350"/>
                  </a:lnTo>
                  <a:lnTo>
                    <a:pt x="390626" y="86070"/>
                  </a:lnTo>
                  <a:lnTo>
                    <a:pt x="428878" y="80526"/>
                  </a:lnTo>
                  <a:lnTo>
                    <a:pt x="477947" y="80526"/>
                  </a:lnTo>
                  <a:lnTo>
                    <a:pt x="464632" y="73405"/>
                  </a:lnTo>
                  <a:lnTo>
                    <a:pt x="458942" y="71923"/>
                  </a:lnTo>
                  <a:lnTo>
                    <a:pt x="385711" y="71923"/>
                  </a:lnTo>
                  <a:lnTo>
                    <a:pt x="360166" y="37112"/>
                  </a:lnTo>
                  <a:lnTo>
                    <a:pt x="327173" y="13541"/>
                  </a:lnTo>
                  <a:close/>
                </a:path>
                <a:path w="632460" h="358139" extrusionOk="0">
                  <a:moveTo>
                    <a:pt x="412131" y="66132"/>
                  </a:moveTo>
                  <a:lnTo>
                    <a:pt x="385711" y="71923"/>
                  </a:lnTo>
                  <a:lnTo>
                    <a:pt x="458942" y="71923"/>
                  </a:lnTo>
                  <a:lnTo>
                    <a:pt x="438810" y="66677"/>
                  </a:lnTo>
                  <a:lnTo>
                    <a:pt x="412131" y="66132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1" name="Google Shape;1691;p47"/>
          <p:cNvGrpSpPr/>
          <p:nvPr/>
        </p:nvGrpSpPr>
        <p:grpSpPr>
          <a:xfrm>
            <a:off x="5680328" y="2934080"/>
            <a:ext cx="443865" cy="515620"/>
            <a:chOff x="5680328" y="2934080"/>
            <a:chExt cx="443865" cy="515620"/>
          </a:xfrm>
        </p:grpSpPr>
        <p:sp>
          <p:nvSpPr>
            <p:cNvPr id="1692" name="Google Shape;1692;p47"/>
            <p:cNvSpPr/>
            <p:nvPr/>
          </p:nvSpPr>
          <p:spPr>
            <a:xfrm>
              <a:off x="5680328" y="2934080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4" h="515620" extrusionOk="0">
                  <a:moveTo>
                    <a:pt x="332613" y="0"/>
                  </a:moveTo>
                  <a:lnTo>
                    <a:pt x="110871" y="0"/>
                  </a:lnTo>
                  <a:lnTo>
                    <a:pt x="110871" y="293370"/>
                  </a:lnTo>
                  <a:lnTo>
                    <a:pt x="0" y="293370"/>
                  </a:lnTo>
                  <a:lnTo>
                    <a:pt x="221742" y="515112"/>
                  </a:lnTo>
                  <a:lnTo>
                    <a:pt x="443484" y="293370"/>
                  </a:lnTo>
                  <a:lnTo>
                    <a:pt x="332613" y="293370"/>
                  </a:lnTo>
                  <a:lnTo>
                    <a:pt x="332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47"/>
            <p:cNvSpPr/>
            <p:nvPr/>
          </p:nvSpPr>
          <p:spPr>
            <a:xfrm>
              <a:off x="5680328" y="2934080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4" h="515620" extrusionOk="0">
                  <a:moveTo>
                    <a:pt x="0" y="293370"/>
                  </a:moveTo>
                  <a:lnTo>
                    <a:pt x="110871" y="293370"/>
                  </a:lnTo>
                  <a:lnTo>
                    <a:pt x="110871" y="0"/>
                  </a:lnTo>
                  <a:lnTo>
                    <a:pt x="332613" y="0"/>
                  </a:lnTo>
                  <a:lnTo>
                    <a:pt x="332613" y="293370"/>
                  </a:lnTo>
                  <a:lnTo>
                    <a:pt x="443484" y="293370"/>
                  </a:lnTo>
                  <a:lnTo>
                    <a:pt x="221742" y="515112"/>
                  </a:lnTo>
                  <a:lnTo>
                    <a:pt x="0" y="293370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4" name="Google Shape;1694;p47"/>
          <p:cNvGrpSpPr/>
          <p:nvPr/>
        </p:nvGrpSpPr>
        <p:grpSpPr>
          <a:xfrm>
            <a:off x="5682615" y="4459604"/>
            <a:ext cx="443865" cy="515620"/>
            <a:chOff x="5682615" y="4459604"/>
            <a:chExt cx="443865" cy="515620"/>
          </a:xfrm>
        </p:grpSpPr>
        <p:sp>
          <p:nvSpPr>
            <p:cNvPr id="1695" name="Google Shape;1695;p47"/>
            <p:cNvSpPr/>
            <p:nvPr/>
          </p:nvSpPr>
          <p:spPr>
            <a:xfrm>
              <a:off x="5682615" y="4459604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4" h="515620" extrusionOk="0">
                  <a:moveTo>
                    <a:pt x="332613" y="0"/>
                  </a:moveTo>
                  <a:lnTo>
                    <a:pt x="110871" y="0"/>
                  </a:lnTo>
                  <a:lnTo>
                    <a:pt x="110871" y="293370"/>
                  </a:lnTo>
                  <a:lnTo>
                    <a:pt x="0" y="293370"/>
                  </a:lnTo>
                  <a:lnTo>
                    <a:pt x="221742" y="515112"/>
                  </a:lnTo>
                  <a:lnTo>
                    <a:pt x="443484" y="293370"/>
                  </a:lnTo>
                  <a:lnTo>
                    <a:pt x="332613" y="293370"/>
                  </a:lnTo>
                  <a:lnTo>
                    <a:pt x="332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6" name="Google Shape;1696;p47"/>
            <p:cNvSpPr/>
            <p:nvPr/>
          </p:nvSpPr>
          <p:spPr>
            <a:xfrm>
              <a:off x="5682615" y="4459604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4" h="515620" extrusionOk="0">
                  <a:moveTo>
                    <a:pt x="0" y="293370"/>
                  </a:moveTo>
                  <a:lnTo>
                    <a:pt x="110871" y="293370"/>
                  </a:lnTo>
                  <a:lnTo>
                    <a:pt x="110871" y="0"/>
                  </a:lnTo>
                  <a:lnTo>
                    <a:pt x="332613" y="0"/>
                  </a:lnTo>
                  <a:lnTo>
                    <a:pt x="332613" y="293370"/>
                  </a:lnTo>
                  <a:lnTo>
                    <a:pt x="443484" y="293370"/>
                  </a:lnTo>
                  <a:lnTo>
                    <a:pt x="221742" y="515112"/>
                  </a:lnTo>
                  <a:lnTo>
                    <a:pt x="0" y="293370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73E6834D-0BE3-1E21-ADB8-CCB037F36458}"/>
              </a:ext>
            </a:extLst>
          </p:cNvPr>
          <p:cNvGrpSpPr/>
          <p:nvPr/>
        </p:nvGrpSpPr>
        <p:grpSpPr>
          <a:xfrm>
            <a:off x="8247888" y="1142239"/>
            <a:ext cx="3514725" cy="718185"/>
            <a:chOff x="8247888" y="1142239"/>
            <a:chExt cx="3514725" cy="718185"/>
          </a:xfrm>
        </p:grpSpPr>
        <p:sp>
          <p:nvSpPr>
            <p:cNvPr id="1697" name="Google Shape;1697;p47"/>
            <p:cNvSpPr/>
            <p:nvPr/>
          </p:nvSpPr>
          <p:spPr>
            <a:xfrm>
              <a:off x="8247888" y="1142239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0" y="119634"/>
                  </a:moveTo>
                  <a:lnTo>
                    <a:pt x="9402" y="73064"/>
                  </a:lnTo>
                  <a:lnTo>
                    <a:pt x="35042" y="35037"/>
                  </a:lnTo>
                  <a:lnTo>
                    <a:pt x="73069" y="9400"/>
                  </a:lnTo>
                  <a:lnTo>
                    <a:pt x="119634" y="0"/>
                  </a:lnTo>
                  <a:lnTo>
                    <a:pt x="3394710" y="0"/>
                  </a:lnTo>
                  <a:lnTo>
                    <a:pt x="3441279" y="9400"/>
                  </a:lnTo>
                  <a:lnTo>
                    <a:pt x="3479306" y="35037"/>
                  </a:lnTo>
                  <a:lnTo>
                    <a:pt x="3504943" y="73064"/>
                  </a:lnTo>
                  <a:lnTo>
                    <a:pt x="3514344" y="119634"/>
                  </a:lnTo>
                  <a:lnTo>
                    <a:pt x="3514344" y="598170"/>
                  </a:lnTo>
                  <a:lnTo>
                    <a:pt x="3504943" y="644734"/>
                  </a:lnTo>
                  <a:lnTo>
                    <a:pt x="3479306" y="682761"/>
                  </a:lnTo>
                  <a:lnTo>
                    <a:pt x="3441279" y="708401"/>
                  </a:lnTo>
                  <a:lnTo>
                    <a:pt x="3394710" y="717804"/>
                  </a:lnTo>
                  <a:lnTo>
                    <a:pt x="119634" y="717804"/>
                  </a:lnTo>
                  <a:lnTo>
                    <a:pt x="73069" y="708401"/>
                  </a:lnTo>
                  <a:lnTo>
                    <a:pt x="35042" y="682761"/>
                  </a:lnTo>
                  <a:lnTo>
                    <a:pt x="9402" y="644734"/>
                  </a:lnTo>
                  <a:lnTo>
                    <a:pt x="0" y="598170"/>
                  </a:lnTo>
                  <a:lnTo>
                    <a:pt x="0" y="119634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8" name="Google Shape;1698;p47"/>
            <p:cNvSpPr txBox="1"/>
            <p:nvPr/>
          </p:nvSpPr>
          <p:spPr>
            <a:xfrm>
              <a:off x="8490352" y="1337749"/>
              <a:ext cx="303022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pull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master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3A7957FA-AC0B-509A-1039-E4654515BD8D}"/>
              </a:ext>
            </a:extLst>
          </p:cNvPr>
          <p:cNvGrpSpPr/>
          <p:nvPr/>
        </p:nvGrpSpPr>
        <p:grpSpPr>
          <a:xfrm>
            <a:off x="8247888" y="2010157"/>
            <a:ext cx="3514725" cy="718185"/>
            <a:chOff x="8247888" y="2010157"/>
            <a:chExt cx="3514725" cy="718185"/>
          </a:xfrm>
        </p:grpSpPr>
        <p:sp>
          <p:nvSpPr>
            <p:cNvPr id="1699" name="Google Shape;1699;p47"/>
            <p:cNvSpPr/>
            <p:nvPr/>
          </p:nvSpPr>
          <p:spPr>
            <a:xfrm>
              <a:off x="8247888" y="2010157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9" y="708401"/>
                  </a:lnTo>
                  <a:lnTo>
                    <a:pt x="3479306" y="682761"/>
                  </a:lnTo>
                  <a:lnTo>
                    <a:pt x="3504943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3" y="73064"/>
                  </a:lnTo>
                  <a:lnTo>
                    <a:pt x="3479306" y="35037"/>
                  </a:lnTo>
                  <a:lnTo>
                    <a:pt x="3441279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0" name="Google Shape;1700;p47"/>
            <p:cNvSpPr txBox="1"/>
            <p:nvPr/>
          </p:nvSpPr>
          <p:spPr>
            <a:xfrm>
              <a:off x="9669198" y="2204779"/>
              <a:ext cx="67246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954C3CE8-3C0A-C54A-7E0E-A0D41B730234}"/>
              </a:ext>
            </a:extLst>
          </p:cNvPr>
          <p:cNvGrpSpPr/>
          <p:nvPr/>
        </p:nvGrpSpPr>
        <p:grpSpPr>
          <a:xfrm>
            <a:off x="8193785" y="5142739"/>
            <a:ext cx="3514725" cy="718185"/>
            <a:chOff x="8193785" y="5142739"/>
            <a:chExt cx="3514725" cy="718185"/>
          </a:xfrm>
        </p:grpSpPr>
        <p:sp>
          <p:nvSpPr>
            <p:cNvPr id="1701" name="Google Shape;1701;p47"/>
            <p:cNvSpPr/>
            <p:nvPr/>
          </p:nvSpPr>
          <p:spPr>
            <a:xfrm>
              <a:off x="8193785" y="5142739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9" y="708401"/>
                  </a:lnTo>
                  <a:lnTo>
                    <a:pt x="3479306" y="682761"/>
                  </a:lnTo>
                  <a:lnTo>
                    <a:pt x="3504943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3" y="73064"/>
                  </a:lnTo>
                  <a:lnTo>
                    <a:pt x="3479306" y="35037"/>
                  </a:lnTo>
                  <a:lnTo>
                    <a:pt x="3441279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8496A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2" name="Google Shape;1702;p47"/>
            <p:cNvSpPr txBox="1"/>
            <p:nvPr/>
          </p:nvSpPr>
          <p:spPr>
            <a:xfrm>
              <a:off x="9614607" y="5337502"/>
              <a:ext cx="67246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1FD26C7-AB05-CBFD-FFC2-E42CCF61C920}"/>
              </a:ext>
            </a:extLst>
          </p:cNvPr>
          <p:cNvGrpSpPr/>
          <p:nvPr/>
        </p:nvGrpSpPr>
        <p:grpSpPr>
          <a:xfrm>
            <a:off x="8193785" y="3591307"/>
            <a:ext cx="3514725" cy="718185"/>
            <a:chOff x="8193785" y="3591307"/>
            <a:chExt cx="3514725" cy="718185"/>
          </a:xfrm>
        </p:grpSpPr>
        <p:sp>
          <p:nvSpPr>
            <p:cNvPr id="1703" name="Google Shape;1703;p47"/>
            <p:cNvSpPr/>
            <p:nvPr/>
          </p:nvSpPr>
          <p:spPr>
            <a:xfrm>
              <a:off x="8193785" y="3591307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9" y="708401"/>
                  </a:lnTo>
                  <a:lnTo>
                    <a:pt x="3479306" y="682761"/>
                  </a:lnTo>
                  <a:lnTo>
                    <a:pt x="3504943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3" y="73064"/>
                  </a:lnTo>
                  <a:lnTo>
                    <a:pt x="3479306" y="35037"/>
                  </a:lnTo>
                  <a:lnTo>
                    <a:pt x="3441279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DC80D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4" name="Google Shape;1704;p47"/>
            <p:cNvSpPr txBox="1"/>
            <p:nvPr/>
          </p:nvSpPr>
          <p:spPr>
            <a:xfrm>
              <a:off x="8876197" y="3785791"/>
              <a:ext cx="248979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remotes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/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master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47"/>
          <p:cNvGrpSpPr/>
          <p:nvPr/>
        </p:nvGrpSpPr>
        <p:grpSpPr>
          <a:xfrm>
            <a:off x="9743313" y="2939413"/>
            <a:ext cx="443865" cy="515620"/>
            <a:chOff x="9743313" y="2939413"/>
            <a:chExt cx="443865" cy="515620"/>
          </a:xfrm>
        </p:grpSpPr>
        <p:sp>
          <p:nvSpPr>
            <p:cNvPr id="1706" name="Google Shape;1706;p47"/>
            <p:cNvSpPr/>
            <p:nvPr/>
          </p:nvSpPr>
          <p:spPr>
            <a:xfrm>
              <a:off x="9743313" y="2939413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5" h="515620" extrusionOk="0">
                  <a:moveTo>
                    <a:pt x="221742" y="0"/>
                  </a:moveTo>
                  <a:lnTo>
                    <a:pt x="0" y="221741"/>
                  </a:lnTo>
                  <a:lnTo>
                    <a:pt x="110871" y="221741"/>
                  </a:lnTo>
                  <a:lnTo>
                    <a:pt x="110871" y="515111"/>
                  </a:lnTo>
                  <a:lnTo>
                    <a:pt x="332613" y="515111"/>
                  </a:lnTo>
                  <a:lnTo>
                    <a:pt x="332613" y="221741"/>
                  </a:lnTo>
                  <a:lnTo>
                    <a:pt x="443484" y="221741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7" name="Google Shape;1707;p47"/>
            <p:cNvSpPr/>
            <p:nvPr/>
          </p:nvSpPr>
          <p:spPr>
            <a:xfrm>
              <a:off x="9743313" y="2939413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5" h="515620" extrusionOk="0">
                  <a:moveTo>
                    <a:pt x="0" y="221741"/>
                  </a:moveTo>
                  <a:lnTo>
                    <a:pt x="110871" y="221741"/>
                  </a:lnTo>
                  <a:lnTo>
                    <a:pt x="110871" y="515111"/>
                  </a:lnTo>
                  <a:lnTo>
                    <a:pt x="332613" y="515111"/>
                  </a:lnTo>
                  <a:lnTo>
                    <a:pt x="332613" y="221741"/>
                  </a:lnTo>
                  <a:lnTo>
                    <a:pt x="443484" y="221741"/>
                  </a:lnTo>
                  <a:lnTo>
                    <a:pt x="221742" y="0"/>
                  </a:lnTo>
                  <a:lnTo>
                    <a:pt x="0" y="221741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47"/>
          <p:cNvGrpSpPr/>
          <p:nvPr/>
        </p:nvGrpSpPr>
        <p:grpSpPr>
          <a:xfrm>
            <a:off x="9744836" y="4464939"/>
            <a:ext cx="443865" cy="515620"/>
            <a:chOff x="9744836" y="4464939"/>
            <a:chExt cx="443865" cy="515620"/>
          </a:xfrm>
        </p:grpSpPr>
        <p:sp>
          <p:nvSpPr>
            <p:cNvPr id="1709" name="Google Shape;1709;p47"/>
            <p:cNvSpPr/>
            <p:nvPr/>
          </p:nvSpPr>
          <p:spPr>
            <a:xfrm>
              <a:off x="9744836" y="4464939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5" h="515620" extrusionOk="0">
                  <a:moveTo>
                    <a:pt x="221742" y="0"/>
                  </a:moveTo>
                  <a:lnTo>
                    <a:pt x="0" y="221742"/>
                  </a:lnTo>
                  <a:lnTo>
                    <a:pt x="110871" y="221742"/>
                  </a:lnTo>
                  <a:lnTo>
                    <a:pt x="110871" y="515112"/>
                  </a:lnTo>
                  <a:lnTo>
                    <a:pt x="332613" y="515112"/>
                  </a:lnTo>
                  <a:lnTo>
                    <a:pt x="332613" y="221742"/>
                  </a:lnTo>
                  <a:lnTo>
                    <a:pt x="443484" y="221742"/>
                  </a:lnTo>
                  <a:lnTo>
                    <a:pt x="221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0" name="Google Shape;1710;p47"/>
            <p:cNvSpPr/>
            <p:nvPr/>
          </p:nvSpPr>
          <p:spPr>
            <a:xfrm>
              <a:off x="9744836" y="4464939"/>
              <a:ext cx="443865" cy="515620"/>
            </a:xfrm>
            <a:custGeom>
              <a:avLst/>
              <a:gdLst/>
              <a:ahLst/>
              <a:cxnLst/>
              <a:rect l="l" t="t" r="r" b="b"/>
              <a:pathLst>
                <a:path w="443865" h="515620" extrusionOk="0">
                  <a:moveTo>
                    <a:pt x="0" y="221742"/>
                  </a:moveTo>
                  <a:lnTo>
                    <a:pt x="110871" y="221742"/>
                  </a:lnTo>
                  <a:lnTo>
                    <a:pt x="110871" y="515112"/>
                  </a:lnTo>
                  <a:lnTo>
                    <a:pt x="332613" y="515112"/>
                  </a:lnTo>
                  <a:lnTo>
                    <a:pt x="332613" y="221742"/>
                  </a:lnTo>
                  <a:lnTo>
                    <a:pt x="443484" y="221742"/>
                  </a:lnTo>
                  <a:lnTo>
                    <a:pt x="221742" y="0"/>
                  </a:lnTo>
                  <a:lnTo>
                    <a:pt x="0" y="221742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622F028A-EFAD-D12A-380C-3606B5AB36A6}"/>
              </a:ext>
            </a:extLst>
          </p:cNvPr>
          <p:cNvGrpSpPr/>
          <p:nvPr/>
        </p:nvGrpSpPr>
        <p:grpSpPr>
          <a:xfrm>
            <a:off x="10334243" y="4545329"/>
            <a:ext cx="1675764" cy="342900"/>
            <a:chOff x="10334243" y="4545329"/>
            <a:chExt cx="1675764" cy="342900"/>
          </a:xfrm>
        </p:grpSpPr>
        <p:sp>
          <p:nvSpPr>
            <p:cNvPr id="1711" name="Google Shape;1711;p47"/>
            <p:cNvSpPr/>
            <p:nvPr/>
          </p:nvSpPr>
          <p:spPr>
            <a:xfrm>
              <a:off x="10334243" y="4545329"/>
              <a:ext cx="1675764" cy="342900"/>
            </a:xfrm>
            <a:custGeom>
              <a:avLst/>
              <a:gdLst/>
              <a:ahLst/>
              <a:cxnLst/>
              <a:rect l="l" t="t" r="r" b="b"/>
              <a:pathLst>
                <a:path w="1675765" h="342900" extrusionOk="0">
                  <a:moveTo>
                    <a:pt x="0" y="57150"/>
                  </a:moveTo>
                  <a:lnTo>
                    <a:pt x="4491" y="34906"/>
                  </a:lnTo>
                  <a:lnTo>
                    <a:pt x="16740" y="16740"/>
                  </a:lnTo>
                  <a:lnTo>
                    <a:pt x="34906" y="4491"/>
                  </a:lnTo>
                  <a:lnTo>
                    <a:pt x="57150" y="0"/>
                  </a:lnTo>
                  <a:lnTo>
                    <a:pt x="1618488" y="0"/>
                  </a:lnTo>
                  <a:lnTo>
                    <a:pt x="1640731" y="4491"/>
                  </a:lnTo>
                  <a:lnTo>
                    <a:pt x="1658897" y="16740"/>
                  </a:lnTo>
                  <a:lnTo>
                    <a:pt x="1671146" y="34906"/>
                  </a:lnTo>
                  <a:lnTo>
                    <a:pt x="1675638" y="57150"/>
                  </a:lnTo>
                  <a:lnTo>
                    <a:pt x="1675638" y="285750"/>
                  </a:lnTo>
                  <a:lnTo>
                    <a:pt x="1671146" y="307993"/>
                  </a:lnTo>
                  <a:lnTo>
                    <a:pt x="1658897" y="326159"/>
                  </a:lnTo>
                  <a:lnTo>
                    <a:pt x="1640731" y="338408"/>
                  </a:lnTo>
                  <a:lnTo>
                    <a:pt x="1618488" y="342900"/>
                  </a:lnTo>
                  <a:lnTo>
                    <a:pt x="57150" y="342900"/>
                  </a:lnTo>
                  <a:lnTo>
                    <a:pt x="34906" y="338408"/>
                  </a:lnTo>
                  <a:lnTo>
                    <a:pt x="16740" y="326159"/>
                  </a:lnTo>
                  <a:lnTo>
                    <a:pt x="4491" y="307993"/>
                  </a:lnTo>
                  <a:lnTo>
                    <a:pt x="0" y="2857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2" name="Google Shape;1712;p47"/>
            <p:cNvSpPr txBox="1"/>
            <p:nvPr/>
          </p:nvSpPr>
          <p:spPr>
            <a:xfrm>
              <a:off x="10545178" y="4553286"/>
              <a:ext cx="125539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fetch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B2FCA020-77CE-AED4-0F42-4231E2668528}"/>
              </a:ext>
            </a:extLst>
          </p:cNvPr>
          <p:cNvGrpSpPr/>
          <p:nvPr/>
        </p:nvGrpSpPr>
        <p:grpSpPr>
          <a:xfrm>
            <a:off x="10334243" y="3020569"/>
            <a:ext cx="1675764" cy="342265"/>
            <a:chOff x="10334243" y="3020569"/>
            <a:chExt cx="1675764" cy="342265"/>
          </a:xfrm>
        </p:grpSpPr>
        <p:sp>
          <p:nvSpPr>
            <p:cNvPr id="1713" name="Google Shape;1713;p47"/>
            <p:cNvSpPr/>
            <p:nvPr/>
          </p:nvSpPr>
          <p:spPr>
            <a:xfrm>
              <a:off x="10334243" y="3020569"/>
              <a:ext cx="1675764" cy="342265"/>
            </a:xfrm>
            <a:custGeom>
              <a:avLst/>
              <a:gdLst/>
              <a:ahLst/>
              <a:cxnLst/>
              <a:rect l="l" t="t" r="r" b="b"/>
              <a:pathLst>
                <a:path w="1675765" h="342264" extrusionOk="0">
                  <a:moveTo>
                    <a:pt x="0" y="57023"/>
                  </a:moveTo>
                  <a:lnTo>
                    <a:pt x="4480" y="34825"/>
                  </a:lnTo>
                  <a:lnTo>
                    <a:pt x="16700" y="16700"/>
                  </a:lnTo>
                  <a:lnTo>
                    <a:pt x="34825" y="4480"/>
                  </a:lnTo>
                  <a:lnTo>
                    <a:pt x="57023" y="0"/>
                  </a:lnTo>
                  <a:lnTo>
                    <a:pt x="1618615" y="0"/>
                  </a:lnTo>
                  <a:lnTo>
                    <a:pt x="1640812" y="4480"/>
                  </a:lnTo>
                  <a:lnTo>
                    <a:pt x="1658937" y="16700"/>
                  </a:lnTo>
                  <a:lnTo>
                    <a:pt x="1671157" y="34825"/>
                  </a:lnTo>
                  <a:lnTo>
                    <a:pt x="1675638" y="57023"/>
                  </a:lnTo>
                  <a:lnTo>
                    <a:pt x="1675638" y="285115"/>
                  </a:lnTo>
                  <a:lnTo>
                    <a:pt x="1671157" y="307312"/>
                  </a:lnTo>
                  <a:lnTo>
                    <a:pt x="1658937" y="325437"/>
                  </a:lnTo>
                  <a:lnTo>
                    <a:pt x="1640812" y="337657"/>
                  </a:lnTo>
                  <a:lnTo>
                    <a:pt x="1618615" y="342138"/>
                  </a:lnTo>
                  <a:lnTo>
                    <a:pt x="57023" y="342138"/>
                  </a:lnTo>
                  <a:lnTo>
                    <a:pt x="34825" y="337657"/>
                  </a:lnTo>
                  <a:lnTo>
                    <a:pt x="16700" y="325437"/>
                  </a:lnTo>
                  <a:lnTo>
                    <a:pt x="4480" y="307312"/>
                  </a:lnTo>
                  <a:lnTo>
                    <a:pt x="0" y="285115"/>
                  </a:lnTo>
                  <a:lnTo>
                    <a:pt x="0" y="57023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4" name="Google Shape;1714;p47"/>
            <p:cNvSpPr txBox="1"/>
            <p:nvPr/>
          </p:nvSpPr>
          <p:spPr>
            <a:xfrm>
              <a:off x="10545178" y="3028006"/>
              <a:ext cx="125539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merge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715" name="Google Shape;1715;p47"/>
          <p:cNvSpPr/>
          <p:nvPr/>
        </p:nvSpPr>
        <p:spPr>
          <a:xfrm>
            <a:off x="5622796" y="1351027"/>
            <a:ext cx="1930147" cy="344805"/>
          </a:xfrm>
          <a:custGeom>
            <a:avLst/>
            <a:gdLst/>
            <a:ahLst/>
            <a:cxnLst/>
            <a:rect l="l" t="t" r="r" b="b"/>
            <a:pathLst>
              <a:path w="1794509" h="344805" extrusionOk="0">
                <a:moveTo>
                  <a:pt x="0" y="57403"/>
                </a:moveTo>
                <a:lnTo>
                  <a:pt x="4511" y="35061"/>
                </a:lnTo>
                <a:lnTo>
                  <a:pt x="16814" y="16814"/>
                </a:lnTo>
                <a:lnTo>
                  <a:pt x="35061" y="4511"/>
                </a:lnTo>
                <a:lnTo>
                  <a:pt x="57403" y="0"/>
                </a:lnTo>
                <a:lnTo>
                  <a:pt x="1737106" y="0"/>
                </a:lnTo>
                <a:lnTo>
                  <a:pt x="1759448" y="4511"/>
                </a:lnTo>
                <a:lnTo>
                  <a:pt x="1777695" y="16814"/>
                </a:lnTo>
                <a:lnTo>
                  <a:pt x="1789998" y="35061"/>
                </a:lnTo>
                <a:lnTo>
                  <a:pt x="1794510" y="57403"/>
                </a:lnTo>
                <a:lnTo>
                  <a:pt x="1794510" y="287019"/>
                </a:lnTo>
                <a:lnTo>
                  <a:pt x="1789998" y="309362"/>
                </a:lnTo>
                <a:lnTo>
                  <a:pt x="1777695" y="327609"/>
                </a:lnTo>
                <a:lnTo>
                  <a:pt x="1759448" y="339912"/>
                </a:lnTo>
                <a:lnTo>
                  <a:pt x="1737106" y="344423"/>
                </a:lnTo>
                <a:lnTo>
                  <a:pt x="57403" y="344423"/>
                </a:lnTo>
                <a:lnTo>
                  <a:pt x="35061" y="339912"/>
                </a:lnTo>
                <a:lnTo>
                  <a:pt x="16814" y="327609"/>
                </a:lnTo>
                <a:lnTo>
                  <a:pt x="4511" y="309362"/>
                </a:lnTo>
                <a:lnTo>
                  <a:pt x="0" y="287019"/>
                </a:lnTo>
                <a:lnTo>
                  <a:pt x="0" y="57403"/>
                </a:lnTo>
                <a:close/>
              </a:path>
            </a:pathLst>
          </a:custGeom>
          <a:noFill/>
          <a:ln w="28575" cap="flat" cmpd="sng">
            <a:solidFill>
              <a:srgbClr val="B42D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47"/>
          <p:cNvSpPr/>
          <p:nvPr/>
        </p:nvSpPr>
        <p:spPr>
          <a:xfrm>
            <a:off x="5643371" y="3777997"/>
            <a:ext cx="1446530" cy="344805"/>
          </a:xfrm>
          <a:custGeom>
            <a:avLst/>
            <a:gdLst/>
            <a:ahLst/>
            <a:cxnLst/>
            <a:rect l="l" t="t" r="r" b="b"/>
            <a:pathLst>
              <a:path w="1446529" h="344804" extrusionOk="0">
                <a:moveTo>
                  <a:pt x="0" y="57404"/>
                </a:moveTo>
                <a:lnTo>
                  <a:pt x="4511" y="35061"/>
                </a:lnTo>
                <a:lnTo>
                  <a:pt x="16814" y="16814"/>
                </a:lnTo>
                <a:lnTo>
                  <a:pt x="35061" y="4511"/>
                </a:lnTo>
                <a:lnTo>
                  <a:pt x="57403" y="0"/>
                </a:lnTo>
                <a:lnTo>
                  <a:pt x="1388872" y="0"/>
                </a:lnTo>
                <a:lnTo>
                  <a:pt x="1411214" y="4511"/>
                </a:lnTo>
                <a:lnTo>
                  <a:pt x="1429461" y="16814"/>
                </a:lnTo>
                <a:lnTo>
                  <a:pt x="1441764" y="35061"/>
                </a:lnTo>
                <a:lnTo>
                  <a:pt x="1446276" y="57404"/>
                </a:lnTo>
                <a:lnTo>
                  <a:pt x="1446276" y="287020"/>
                </a:lnTo>
                <a:lnTo>
                  <a:pt x="1441764" y="309362"/>
                </a:lnTo>
                <a:lnTo>
                  <a:pt x="1429461" y="327609"/>
                </a:lnTo>
                <a:lnTo>
                  <a:pt x="1411214" y="339912"/>
                </a:lnTo>
                <a:lnTo>
                  <a:pt x="1388872" y="344424"/>
                </a:lnTo>
                <a:lnTo>
                  <a:pt x="57403" y="344424"/>
                </a:lnTo>
                <a:lnTo>
                  <a:pt x="35061" y="339912"/>
                </a:lnTo>
                <a:lnTo>
                  <a:pt x="16814" y="327609"/>
                </a:lnTo>
                <a:lnTo>
                  <a:pt x="4511" y="309362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noFill/>
          <a:ln w="28575" cap="flat" cmpd="sng">
            <a:solidFill>
              <a:srgbClr val="B42D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47"/>
          <p:cNvSpPr/>
          <p:nvPr/>
        </p:nvSpPr>
        <p:spPr>
          <a:xfrm>
            <a:off x="9685018" y="1347979"/>
            <a:ext cx="1900430" cy="344170"/>
          </a:xfrm>
          <a:custGeom>
            <a:avLst/>
            <a:gdLst/>
            <a:ahLst/>
            <a:cxnLst/>
            <a:rect l="l" t="t" r="r" b="b"/>
            <a:pathLst>
              <a:path w="1795779" h="344169" extrusionOk="0">
                <a:moveTo>
                  <a:pt x="0" y="57276"/>
                </a:moveTo>
                <a:lnTo>
                  <a:pt x="4500" y="34981"/>
                </a:lnTo>
                <a:lnTo>
                  <a:pt x="16775" y="16775"/>
                </a:lnTo>
                <a:lnTo>
                  <a:pt x="34981" y="4500"/>
                </a:lnTo>
                <a:lnTo>
                  <a:pt x="57277" y="0"/>
                </a:lnTo>
                <a:lnTo>
                  <a:pt x="1737995" y="0"/>
                </a:lnTo>
                <a:lnTo>
                  <a:pt x="1760290" y="4500"/>
                </a:lnTo>
                <a:lnTo>
                  <a:pt x="1778496" y="16775"/>
                </a:lnTo>
                <a:lnTo>
                  <a:pt x="1790771" y="34981"/>
                </a:lnTo>
                <a:lnTo>
                  <a:pt x="1795272" y="57276"/>
                </a:lnTo>
                <a:lnTo>
                  <a:pt x="1795272" y="286384"/>
                </a:lnTo>
                <a:lnTo>
                  <a:pt x="1790771" y="308680"/>
                </a:lnTo>
                <a:lnTo>
                  <a:pt x="1778496" y="326886"/>
                </a:lnTo>
                <a:lnTo>
                  <a:pt x="1760290" y="339161"/>
                </a:lnTo>
                <a:lnTo>
                  <a:pt x="1737995" y="343661"/>
                </a:lnTo>
                <a:lnTo>
                  <a:pt x="57277" y="343661"/>
                </a:lnTo>
                <a:lnTo>
                  <a:pt x="34981" y="339161"/>
                </a:lnTo>
                <a:lnTo>
                  <a:pt x="16775" y="326886"/>
                </a:lnTo>
                <a:lnTo>
                  <a:pt x="4500" y="308680"/>
                </a:lnTo>
                <a:lnTo>
                  <a:pt x="0" y="286384"/>
                </a:lnTo>
                <a:lnTo>
                  <a:pt x="0" y="57276"/>
                </a:lnTo>
                <a:close/>
              </a:path>
            </a:pathLst>
          </a:custGeom>
          <a:noFill/>
          <a:ln w="28550" cap="flat" cmpd="sng">
            <a:solidFill>
              <a:srgbClr val="B42D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47"/>
          <p:cNvSpPr/>
          <p:nvPr/>
        </p:nvSpPr>
        <p:spPr>
          <a:xfrm>
            <a:off x="9691878" y="3784855"/>
            <a:ext cx="1447165" cy="344805"/>
          </a:xfrm>
          <a:custGeom>
            <a:avLst/>
            <a:gdLst/>
            <a:ahLst/>
            <a:cxnLst/>
            <a:rect l="l" t="t" r="r" b="b"/>
            <a:pathLst>
              <a:path w="1447165" h="344804" extrusionOk="0">
                <a:moveTo>
                  <a:pt x="0" y="57404"/>
                </a:moveTo>
                <a:lnTo>
                  <a:pt x="4511" y="35061"/>
                </a:lnTo>
                <a:lnTo>
                  <a:pt x="16814" y="16814"/>
                </a:lnTo>
                <a:lnTo>
                  <a:pt x="35061" y="4511"/>
                </a:lnTo>
                <a:lnTo>
                  <a:pt x="57403" y="0"/>
                </a:lnTo>
                <a:lnTo>
                  <a:pt x="1389634" y="0"/>
                </a:lnTo>
                <a:lnTo>
                  <a:pt x="1411976" y="4511"/>
                </a:lnTo>
                <a:lnTo>
                  <a:pt x="1430223" y="16814"/>
                </a:lnTo>
                <a:lnTo>
                  <a:pt x="1442526" y="35061"/>
                </a:lnTo>
                <a:lnTo>
                  <a:pt x="1447038" y="57404"/>
                </a:lnTo>
                <a:lnTo>
                  <a:pt x="1447038" y="287020"/>
                </a:lnTo>
                <a:lnTo>
                  <a:pt x="1442526" y="309362"/>
                </a:lnTo>
                <a:lnTo>
                  <a:pt x="1430223" y="327609"/>
                </a:lnTo>
                <a:lnTo>
                  <a:pt x="1411976" y="339912"/>
                </a:lnTo>
                <a:lnTo>
                  <a:pt x="1389634" y="344424"/>
                </a:lnTo>
                <a:lnTo>
                  <a:pt x="57403" y="344424"/>
                </a:lnTo>
                <a:lnTo>
                  <a:pt x="35061" y="339912"/>
                </a:lnTo>
                <a:lnTo>
                  <a:pt x="16814" y="327609"/>
                </a:lnTo>
                <a:lnTo>
                  <a:pt x="4511" y="309362"/>
                </a:lnTo>
                <a:lnTo>
                  <a:pt x="0" y="287020"/>
                </a:lnTo>
                <a:lnTo>
                  <a:pt x="0" y="57404"/>
                </a:lnTo>
                <a:close/>
              </a:path>
            </a:pathLst>
          </a:custGeom>
          <a:noFill/>
          <a:ln w="28575" cap="flat" cmpd="sng">
            <a:solidFill>
              <a:srgbClr val="B42D2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B2BB659B-F4A4-231E-B72C-E0433D0C2414}"/>
              </a:ext>
            </a:extLst>
          </p:cNvPr>
          <p:cNvGrpSpPr/>
          <p:nvPr/>
        </p:nvGrpSpPr>
        <p:grpSpPr>
          <a:xfrm>
            <a:off x="1575053" y="6195823"/>
            <a:ext cx="9042400" cy="443865"/>
            <a:chOff x="1575053" y="6195823"/>
            <a:chExt cx="9042400" cy="443865"/>
          </a:xfrm>
        </p:grpSpPr>
        <p:sp>
          <p:nvSpPr>
            <p:cNvPr id="1719" name="Google Shape;1719;p47"/>
            <p:cNvSpPr/>
            <p:nvPr/>
          </p:nvSpPr>
          <p:spPr>
            <a:xfrm>
              <a:off x="1575053" y="6195823"/>
              <a:ext cx="9042400" cy="443865"/>
            </a:xfrm>
            <a:custGeom>
              <a:avLst/>
              <a:gdLst/>
              <a:ahLst/>
              <a:cxnLst/>
              <a:rect l="l" t="t" r="r" b="b"/>
              <a:pathLst>
                <a:path w="9042400" h="443865" extrusionOk="0">
                  <a:moveTo>
                    <a:pt x="8967978" y="0"/>
                  </a:moveTo>
                  <a:lnTo>
                    <a:pt x="73914" y="0"/>
                  </a:lnTo>
                  <a:lnTo>
                    <a:pt x="45144" y="5809"/>
                  </a:lnTo>
                  <a:lnTo>
                    <a:pt x="21650" y="21650"/>
                  </a:lnTo>
                  <a:lnTo>
                    <a:pt x="5809" y="45144"/>
                  </a:lnTo>
                  <a:lnTo>
                    <a:pt x="0" y="73914"/>
                  </a:lnTo>
                  <a:lnTo>
                    <a:pt x="0" y="369570"/>
                  </a:lnTo>
                  <a:lnTo>
                    <a:pt x="5809" y="398339"/>
                  </a:lnTo>
                  <a:lnTo>
                    <a:pt x="21650" y="421833"/>
                  </a:lnTo>
                  <a:lnTo>
                    <a:pt x="45144" y="437674"/>
                  </a:lnTo>
                  <a:lnTo>
                    <a:pt x="73914" y="443484"/>
                  </a:lnTo>
                  <a:lnTo>
                    <a:pt x="8967978" y="443484"/>
                  </a:lnTo>
                  <a:lnTo>
                    <a:pt x="8996747" y="437674"/>
                  </a:lnTo>
                  <a:lnTo>
                    <a:pt x="9020241" y="421833"/>
                  </a:lnTo>
                  <a:lnTo>
                    <a:pt x="9036082" y="398339"/>
                  </a:lnTo>
                  <a:lnTo>
                    <a:pt x="9041892" y="369570"/>
                  </a:lnTo>
                  <a:lnTo>
                    <a:pt x="9041892" y="73914"/>
                  </a:lnTo>
                  <a:lnTo>
                    <a:pt x="9036082" y="45144"/>
                  </a:lnTo>
                  <a:lnTo>
                    <a:pt x="9020241" y="21650"/>
                  </a:lnTo>
                  <a:lnTo>
                    <a:pt x="8996747" y="5809"/>
                  </a:lnTo>
                  <a:lnTo>
                    <a:pt x="8967978" y="0"/>
                  </a:lnTo>
                  <a:close/>
                </a:path>
              </a:pathLst>
            </a:custGeom>
            <a:solidFill>
              <a:srgbClr val="B42D2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47"/>
            <p:cNvSpPr txBox="1"/>
            <p:nvPr/>
          </p:nvSpPr>
          <p:spPr>
            <a:xfrm>
              <a:off x="1837944" y="6253328"/>
              <a:ext cx="8449128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nevét (“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“) és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nevét mindig hozzá kell adni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5" grpId="0" animBg="1"/>
      <p:bldP spid="1716" grpId="0" animBg="1"/>
      <p:bldP spid="1717" grpId="0" animBg="1"/>
      <p:bldP spid="17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42517" y="307847"/>
            <a:ext cx="6549486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39883" y="445083"/>
            <a:ext cx="625211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távoli ág követése a gyakorlatban</a:t>
            </a:r>
            <a:endParaRPr dirty="0"/>
          </a:p>
        </p:txBody>
      </p:sp>
      <p:graphicFrame>
        <p:nvGraphicFramePr>
          <p:cNvPr id="5" name="Objektum 4">
            <a:extLst>
              <a:ext uri="{FF2B5EF4-FFF2-40B4-BE49-F238E27FC236}">
                <a16:creationId xmlns:a16="http://schemas.microsoft.com/office/drawing/2014/main" id="{9313ED2F-9B8E-8C81-DF4B-03D005EDD2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3176787"/>
              </p:ext>
            </p:extLst>
          </p:nvPr>
        </p:nvGraphicFramePr>
        <p:xfrm>
          <a:off x="-7434" y="0"/>
          <a:ext cx="5501268" cy="3346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2" name="Bitkép" r:id="rId4" imgW="7182000" imgH="4368960" progId="Paint.Picture">
                  <p:embed/>
                </p:oleObj>
              </mc:Choice>
              <mc:Fallback>
                <p:oleObj name="Bitkép" r:id="rId4" imgW="7182000" imgH="4368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434" y="0"/>
                        <a:ext cx="5501268" cy="3346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B15A90BD-7C1A-E09E-415A-8C08AE35B4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766781"/>
              </p:ext>
            </p:extLst>
          </p:nvPr>
        </p:nvGraphicFramePr>
        <p:xfrm>
          <a:off x="-7434" y="3431601"/>
          <a:ext cx="5501268" cy="2186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3" name="Bitkép" r:id="rId6" imgW="6775560" imgH="2692440" progId="Paint.Picture">
                  <p:embed/>
                </p:oleObj>
              </mc:Choice>
              <mc:Fallback>
                <p:oleObj name="Bitkép" r:id="rId6" imgW="6775560" imgH="2692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7434" y="3431601"/>
                        <a:ext cx="5501268" cy="2186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um 9">
            <a:extLst>
              <a:ext uri="{FF2B5EF4-FFF2-40B4-BE49-F238E27FC236}">
                <a16:creationId xmlns:a16="http://schemas.microsoft.com/office/drawing/2014/main" id="{A8134DDA-162C-59F7-8EDF-5A4C26D202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260318"/>
              </p:ext>
            </p:extLst>
          </p:nvPr>
        </p:nvGraphicFramePr>
        <p:xfrm>
          <a:off x="6096000" y="1163268"/>
          <a:ext cx="5353777" cy="303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Bitkép" r:id="rId8" imgW="9156600" imgH="5194440" progId="Paint.Picture">
                  <p:embed/>
                </p:oleObj>
              </mc:Choice>
              <mc:Fallback>
                <p:oleObj name="Bitkép" r:id="rId8" imgW="9156600" imgH="5194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1163268"/>
                        <a:ext cx="5353777" cy="303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ktum 10">
            <a:extLst>
              <a:ext uri="{FF2B5EF4-FFF2-40B4-BE49-F238E27FC236}">
                <a16:creationId xmlns:a16="http://schemas.microsoft.com/office/drawing/2014/main" id="{9E9300B8-94DE-30D4-9FD7-C29435C296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097894"/>
              </p:ext>
            </p:extLst>
          </p:nvPr>
        </p:nvGraphicFramePr>
        <p:xfrm>
          <a:off x="6202106" y="4251366"/>
          <a:ext cx="5141564" cy="2606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5" name="Bitkép" r:id="rId10" imgW="7740720" imgH="3924360" progId="Paint.Picture">
                  <p:embed/>
                </p:oleObj>
              </mc:Choice>
              <mc:Fallback>
                <p:oleObj name="Bitkép" r:id="rId10" imgW="7740720" imgH="3924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02106" y="4251366"/>
                        <a:ext cx="5141564" cy="2606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églalap 1"/>
          <p:cNvSpPr/>
          <p:nvPr/>
        </p:nvSpPr>
        <p:spPr>
          <a:xfrm>
            <a:off x="6202106" y="3773103"/>
            <a:ext cx="1700235" cy="2117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Szövegdoboz 2"/>
          <p:cNvSpPr txBox="1"/>
          <p:nvPr/>
        </p:nvSpPr>
        <p:spPr>
          <a:xfrm>
            <a:off x="8008447" y="3724977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chemeClr val="bg1"/>
                </a:solidFill>
              </a:rPr>
              <a:t>Most már ezt az ágat is követjük.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4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42517" y="307847"/>
            <a:ext cx="6549486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39883" y="445083"/>
            <a:ext cx="625211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távoli ág követése a gyakorlatban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F597E66B-420F-BF08-CC3A-96007FCBA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464529"/>
              </p:ext>
            </p:extLst>
          </p:nvPr>
        </p:nvGraphicFramePr>
        <p:xfrm>
          <a:off x="0" y="0"/>
          <a:ext cx="5609469" cy="302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1" name="Bitkép" r:id="rId4" imgW="8064360" imgH="4349880" progId="Paint.Picture">
                  <p:embed/>
                </p:oleObj>
              </mc:Choice>
              <mc:Fallback>
                <p:oleObj name="Bitkép" r:id="rId4" imgW="8064360" imgH="4349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609469" cy="302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um 2">
            <a:extLst>
              <a:ext uri="{FF2B5EF4-FFF2-40B4-BE49-F238E27FC236}">
                <a16:creationId xmlns:a16="http://schemas.microsoft.com/office/drawing/2014/main" id="{FBFC87A3-6697-1511-C30B-5CEA147E7D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7770201"/>
              </p:ext>
            </p:extLst>
          </p:nvPr>
        </p:nvGraphicFramePr>
        <p:xfrm>
          <a:off x="410367" y="3025580"/>
          <a:ext cx="4788734" cy="383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2" name="Bitkép" r:id="rId6" imgW="8489880" imgH="6794640" progId="Paint.Picture">
                  <p:embed/>
                </p:oleObj>
              </mc:Choice>
              <mc:Fallback>
                <p:oleObj name="Bitkép" r:id="rId6" imgW="8489880" imgH="6794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367" y="3025580"/>
                        <a:ext cx="4788734" cy="383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églalap 3">
            <a:extLst>
              <a:ext uri="{FF2B5EF4-FFF2-40B4-BE49-F238E27FC236}">
                <a16:creationId xmlns:a16="http://schemas.microsoft.com/office/drawing/2014/main" id="{D8895A1F-CE7F-936F-EDDA-2CD8EA22C354}"/>
              </a:ext>
            </a:extLst>
          </p:cNvPr>
          <p:cNvSpPr/>
          <p:nvPr/>
        </p:nvSpPr>
        <p:spPr>
          <a:xfrm>
            <a:off x="2895600" y="5018049"/>
            <a:ext cx="494372" cy="17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0492D300-4E4F-1A36-7544-BF0E4EF1B1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689488"/>
              </p:ext>
            </p:extLst>
          </p:nvPr>
        </p:nvGraphicFramePr>
        <p:xfrm>
          <a:off x="5711515" y="1132016"/>
          <a:ext cx="4445805" cy="56702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3" name="Bitkép" r:id="rId8" imgW="8096400" imgH="10458360" progId="Paint.Picture">
                  <p:embed/>
                </p:oleObj>
              </mc:Choice>
              <mc:Fallback>
                <p:oleObj name="Bitkép" r:id="rId8" imgW="8096400" imgH="10458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1515" y="1132016"/>
                        <a:ext cx="4445805" cy="56702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églalap 7">
            <a:extLst>
              <a:ext uri="{FF2B5EF4-FFF2-40B4-BE49-F238E27FC236}">
                <a16:creationId xmlns:a16="http://schemas.microsoft.com/office/drawing/2014/main" id="{273BEC0F-23B4-F7C8-3171-E845D175E52D}"/>
              </a:ext>
            </a:extLst>
          </p:cNvPr>
          <p:cNvSpPr/>
          <p:nvPr/>
        </p:nvSpPr>
        <p:spPr>
          <a:xfrm>
            <a:off x="6482576" y="1709854"/>
            <a:ext cx="564995" cy="18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49A019DA-406A-642D-E4F7-3CA19F105DF9}"/>
              </a:ext>
            </a:extLst>
          </p:cNvPr>
          <p:cNvSpPr/>
          <p:nvPr/>
        </p:nvSpPr>
        <p:spPr>
          <a:xfrm>
            <a:off x="5813502" y="5508702"/>
            <a:ext cx="728547" cy="18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090EF876-74E4-3A87-33D9-D1043F55FEB7}"/>
              </a:ext>
            </a:extLst>
          </p:cNvPr>
          <p:cNvSpPr/>
          <p:nvPr/>
        </p:nvSpPr>
        <p:spPr>
          <a:xfrm>
            <a:off x="5813502" y="6550153"/>
            <a:ext cx="669074" cy="185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267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42517" y="307847"/>
            <a:ext cx="6549486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39883" y="445083"/>
            <a:ext cx="625211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távoli ág követése a gyakorlatban</a:t>
            </a:r>
            <a:endParaRPr dirty="0"/>
          </a:p>
        </p:txBody>
      </p:sp>
      <p:graphicFrame>
        <p:nvGraphicFramePr>
          <p:cNvPr id="5" name="Objektum 4">
            <a:extLst>
              <a:ext uri="{FF2B5EF4-FFF2-40B4-BE49-F238E27FC236}">
                <a16:creationId xmlns:a16="http://schemas.microsoft.com/office/drawing/2014/main" id="{F77BA52F-E9FB-6AC0-8017-43313F2E4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45706"/>
              </p:ext>
            </p:extLst>
          </p:nvPr>
        </p:nvGraphicFramePr>
        <p:xfrm>
          <a:off x="139313" y="100343"/>
          <a:ext cx="5354521" cy="1851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Bitkép" r:id="rId4" imgW="6813720" imgH="2355840" progId="Paint.Picture">
                  <p:embed/>
                </p:oleObj>
              </mc:Choice>
              <mc:Fallback>
                <p:oleObj name="Bitkép" r:id="rId4" imgW="6813720" imgH="2355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313" y="100343"/>
                        <a:ext cx="5354521" cy="1851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8F200738-6980-8D7E-A83E-2EBAA5E9E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26293"/>
              </p:ext>
            </p:extLst>
          </p:nvPr>
        </p:nvGraphicFramePr>
        <p:xfrm>
          <a:off x="139313" y="2088956"/>
          <a:ext cx="5354521" cy="1537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Bitkép" r:id="rId6" imgW="8782200" imgH="2521080" progId="Paint.Picture">
                  <p:embed/>
                </p:oleObj>
              </mc:Choice>
              <mc:Fallback>
                <p:oleObj name="Bitkép" r:id="rId6" imgW="8782200" imgH="2521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9313" y="2088956"/>
                        <a:ext cx="5354521" cy="1537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églalap 9">
            <a:extLst>
              <a:ext uri="{FF2B5EF4-FFF2-40B4-BE49-F238E27FC236}">
                <a16:creationId xmlns:a16="http://schemas.microsoft.com/office/drawing/2014/main" id="{6069F8B6-0071-DF47-D938-88524CDEA772}"/>
              </a:ext>
            </a:extLst>
          </p:cNvPr>
          <p:cNvSpPr/>
          <p:nvPr/>
        </p:nvSpPr>
        <p:spPr>
          <a:xfrm>
            <a:off x="2906751" y="2088956"/>
            <a:ext cx="1189464" cy="200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7EC74FC-F750-856E-9C9C-4EBDDC441C5D}"/>
              </a:ext>
            </a:extLst>
          </p:cNvPr>
          <p:cNvSpPr txBox="1"/>
          <p:nvPr/>
        </p:nvSpPr>
        <p:spPr>
          <a:xfrm>
            <a:off x="4096215" y="206148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Hibás!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33EA2BC6-E3F2-16AD-B5D9-573E221EA097}"/>
              </a:ext>
            </a:extLst>
          </p:cNvPr>
          <p:cNvSpPr/>
          <p:nvPr/>
        </p:nvSpPr>
        <p:spPr>
          <a:xfrm>
            <a:off x="2036956" y="2609385"/>
            <a:ext cx="3367668" cy="200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0E540C5E-3BAF-5193-8E3F-E25821CB9C6D}"/>
              </a:ext>
            </a:extLst>
          </p:cNvPr>
          <p:cNvSpPr/>
          <p:nvPr/>
        </p:nvSpPr>
        <p:spPr>
          <a:xfrm>
            <a:off x="2906751" y="2947382"/>
            <a:ext cx="1724722" cy="182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15" name="Objektum 14">
            <a:extLst>
              <a:ext uri="{FF2B5EF4-FFF2-40B4-BE49-F238E27FC236}">
                <a16:creationId xmlns:a16="http://schemas.microsoft.com/office/drawing/2014/main" id="{FB89A767-AD3D-5404-0986-0AF16C87FC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179423"/>
              </p:ext>
            </p:extLst>
          </p:nvPr>
        </p:nvGraphicFramePr>
        <p:xfrm>
          <a:off x="5524151" y="1044358"/>
          <a:ext cx="4502724" cy="575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" name="Bitkép" r:id="rId8" imgW="8045280" imgH="10420200" progId="Paint.Picture">
                  <p:embed/>
                </p:oleObj>
              </mc:Choice>
              <mc:Fallback>
                <p:oleObj name="Bitkép" r:id="rId8" imgW="8045280" imgH="10420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24151" y="1044358"/>
                        <a:ext cx="4502724" cy="57578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églalap 15">
            <a:extLst>
              <a:ext uri="{FF2B5EF4-FFF2-40B4-BE49-F238E27FC236}">
                <a16:creationId xmlns:a16="http://schemas.microsoft.com/office/drawing/2014/main" id="{599075A4-203E-D214-DB80-9E347C228589}"/>
              </a:ext>
            </a:extLst>
          </p:cNvPr>
          <p:cNvSpPr/>
          <p:nvPr/>
        </p:nvSpPr>
        <p:spPr>
          <a:xfrm>
            <a:off x="6348761" y="1635512"/>
            <a:ext cx="468351" cy="1486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17" name="Objektum 16">
            <a:extLst>
              <a:ext uri="{FF2B5EF4-FFF2-40B4-BE49-F238E27FC236}">
                <a16:creationId xmlns:a16="http://schemas.microsoft.com/office/drawing/2014/main" id="{DC40876C-B218-914C-D241-A29FA01118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800733"/>
              </p:ext>
            </p:extLst>
          </p:nvPr>
        </p:nvGraphicFramePr>
        <p:xfrm>
          <a:off x="8242212" y="2198576"/>
          <a:ext cx="3949787" cy="327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6" name="Bitkép" r:id="rId10" imgW="6813720" imgH="565200" progId="Paint.Picture">
                  <p:embed/>
                </p:oleObj>
              </mc:Choice>
              <mc:Fallback>
                <p:oleObj name="Bitkép" r:id="rId10" imgW="6813720" imgH="565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42212" y="2198576"/>
                        <a:ext cx="3949787" cy="327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églalap 17">
            <a:extLst>
              <a:ext uri="{FF2B5EF4-FFF2-40B4-BE49-F238E27FC236}">
                <a16:creationId xmlns:a16="http://schemas.microsoft.com/office/drawing/2014/main" id="{401C0B80-16E0-93F1-CED3-E8F74B6CB3A3}"/>
              </a:ext>
            </a:extLst>
          </p:cNvPr>
          <p:cNvSpPr/>
          <p:nvPr/>
        </p:nvSpPr>
        <p:spPr>
          <a:xfrm>
            <a:off x="10888373" y="2295742"/>
            <a:ext cx="1232158" cy="1573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3BA6CC48-6535-A374-B0C9-6C9B8A614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178586"/>
              </p:ext>
            </p:extLst>
          </p:nvPr>
        </p:nvGraphicFramePr>
        <p:xfrm>
          <a:off x="8208119" y="2623357"/>
          <a:ext cx="3983879" cy="1961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7" name="Bitkép" r:id="rId12" imgW="9893160" imgH="4870440" progId="Paint.Picture">
                  <p:embed/>
                </p:oleObj>
              </mc:Choice>
              <mc:Fallback>
                <p:oleObj name="Bitkép" r:id="rId12" imgW="9893160" imgH="4870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08119" y="2623357"/>
                        <a:ext cx="3983879" cy="1961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ktum 2">
            <a:extLst>
              <a:ext uri="{FF2B5EF4-FFF2-40B4-BE49-F238E27FC236}">
                <a16:creationId xmlns:a16="http://schemas.microsoft.com/office/drawing/2014/main" id="{EA232536-2760-14E4-7817-7BB85B689C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413161"/>
              </p:ext>
            </p:extLst>
          </p:nvPr>
        </p:nvGraphicFramePr>
        <p:xfrm>
          <a:off x="453091" y="4242460"/>
          <a:ext cx="4951533" cy="2615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8" name="Bitkép" r:id="rId14" imgW="9785520" imgH="5168880" progId="Paint.Picture">
                  <p:embed/>
                </p:oleObj>
              </mc:Choice>
              <mc:Fallback>
                <p:oleObj name="Bitkép" r:id="rId14" imgW="9785520" imgH="5168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3091" y="4242460"/>
                        <a:ext cx="4951533" cy="2615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églalap 3">
            <a:extLst>
              <a:ext uri="{FF2B5EF4-FFF2-40B4-BE49-F238E27FC236}">
                <a16:creationId xmlns:a16="http://schemas.microsoft.com/office/drawing/2014/main" id="{91E92217-92C5-61E2-6F00-F80BB3798747}"/>
              </a:ext>
            </a:extLst>
          </p:cNvPr>
          <p:cNvSpPr/>
          <p:nvPr/>
        </p:nvSpPr>
        <p:spPr>
          <a:xfrm>
            <a:off x="2736894" y="4242460"/>
            <a:ext cx="2617076" cy="1655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4778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8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48"/>
          <p:cNvSpPr txBox="1">
            <a:spLocks noGrp="1"/>
          </p:cNvSpPr>
          <p:nvPr>
            <p:ph type="title"/>
          </p:nvPr>
        </p:nvSpPr>
        <p:spPr>
          <a:xfrm>
            <a:off x="2582508" y="418453"/>
            <a:ext cx="6713891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Branch</a:t>
            </a:r>
            <a:r>
              <a:rPr lang="hu-HU" dirty="0"/>
              <a:t> típusok - Áttekintés</a:t>
            </a:r>
            <a:endParaRPr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A462876A-B4F9-3F5C-539D-2F53CCA92F8C}"/>
              </a:ext>
            </a:extLst>
          </p:cNvPr>
          <p:cNvGrpSpPr/>
          <p:nvPr/>
        </p:nvGrpSpPr>
        <p:grpSpPr>
          <a:xfrm>
            <a:off x="1978914" y="1712977"/>
            <a:ext cx="3514725" cy="718185"/>
            <a:chOff x="1978914" y="1712977"/>
            <a:chExt cx="3514725" cy="718185"/>
          </a:xfrm>
        </p:grpSpPr>
        <p:grpSp>
          <p:nvGrpSpPr>
            <p:cNvPr id="1727" name="Google Shape;1727;p48"/>
            <p:cNvGrpSpPr/>
            <p:nvPr/>
          </p:nvGrpSpPr>
          <p:grpSpPr>
            <a:xfrm>
              <a:off x="1978914" y="1712977"/>
              <a:ext cx="3514725" cy="718185"/>
              <a:chOff x="1978914" y="1712977"/>
              <a:chExt cx="3514725" cy="718185"/>
            </a:xfrm>
          </p:grpSpPr>
          <p:sp>
            <p:nvSpPr>
              <p:cNvPr id="1728" name="Google Shape;1728;p48"/>
              <p:cNvSpPr/>
              <p:nvPr/>
            </p:nvSpPr>
            <p:spPr>
              <a:xfrm>
                <a:off x="1978914" y="1712977"/>
                <a:ext cx="351472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514725" h="718185" extrusionOk="0">
                    <a:moveTo>
                      <a:pt x="3394710" y="0"/>
                    </a:moveTo>
                    <a:lnTo>
                      <a:pt x="119634" y="0"/>
                    </a:lnTo>
                    <a:lnTo>
                      <a:pt x="73069" y="9400"/>
                    </a:lnTo>
                    <a:lnTo>
                      <a:pt x="35042" y="35037"/>
                    </a:lnTo>
                    <a:lnTo>
                      <a:pt x="9402" y="73064"/>
                    </a:lnTo>
                    <a:lnTo>
                      <a:pt x="0" y="119634"/>
                    </a:lnTo>
                    <a:lnTo>
                      <a:pt x="0" y="598170"/>
                    </a:lnTo>
                    <a:lnTo>
                      <a:pt x="9402" y="644734"/>
                    </a:lnTo>
                    <a:lnTo>
                      <a:pt x="35042" y="682761"/>
                    </a:lnTo>
                    <a:lnTo>
                      <a:pt x="73069" y="708401"/>
                    </a:lnTo>
                    <a:lnTo>
                      <a:pt x="119634" y="717804"/>
                    </a:lnTo>
                    <a:lnTo>
                      <a:pt x="3394710" y="717804"/>
                    </a:lnTo>
                    <a:lnTo>
                      <a:pt x="3441274" y="708401"/>
                    </a:lnTo>
                    <a:lnTo>
                      <a:pt x="3479301" y="682761"/>
                    </a:lnTo>
                    <a:lnTo>
                      <a:pt x="3504941" y="644734"/>
                    </a:lnTo>
                    <a:lnTo>
                      <a:pt x="3514344" y="598170"/>
                    </a:lnTo>
                    <a:lnTo>
                      <a:pt x="3514344" y="119634"/>
                    </a:lnTo>
                    <a:lnTo>
                      <a:pt x="3504941" y="73064"/>
                    </a:lnTo>
                    <a:lnTo>
                      <a:pt x="3479301" y="35037"/>
                    </a:lnTo>
                    <a:lnTo>
                      <a:pt x="3441274" y="9400"/>
                    </a:lnTo>
                    <a:lnTo>
                      <a:pt x="3394710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48"/>
              <p:cNvSpPr/>
              <p:nvPr/>
            </p:nvSpPr>
            <p:spPr>
              <a:xfrm>
                <a:off x="1978914" y="1712977"/>
                <a:ext cx="351472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514725" h="718185" extrusionOk="0">
                    <a:moveTo>
                      <a:pt x="0" y="119634"/>
                    </a:moveTo>
                    <a:lnTo>
                      <a:pt x="9402" y="73064"/>
                    </a:lnTo>
                    <a:lnTo>
                      <a:pt x="35042" y="35037"/>
                    </a:lnTo>
                    <a:lnTo>
                      <a:pt x="73069" y="9400"/>
                    </a:lnTo>
                    <a:lnTo>
                      <a:pt x="119634" y="0"/>
                    </a:lnTo>
                    <a:lnTo>
                      <a:pt x="3394710" y="0"/>
                    </a:lnTo>
                    <a:lnTo>
                      <a:pt x="3441274" y="9400"/>
                    </a:lnTo>
                    <a:lnTo>
                      <a:pt x="3479301" y="35037"/>
                    </a:lnTo>
                    <a:lnTo>
                      <a:pt x="3504941" y="73064"/>
                    </a:lnTo>
                    <a:lnTo>
                      <a:pt x="3514344" y="119634"/>
                    </a:lnTo>
                    <a:lnTo>
                      <a:pt x="3514344" y="598170"/>
                    </a:lnTo>
                    <a:lnTo>
                      <a:pt x="3504941" y="644734"/>
                    </a:lnTo>
                    <a:lnTo>
                      <a:pt x="3479301" y="682761"/>
                    </a:lnTo>
                    <a:lnTo>
                      <a:pt x="3441274" y="708401"/>
                    </a:lnTo>
                    <a:lnTo>
                      <a:pt x="3394710" y="717804"/>
                    </a:lnTo>
                    <a:lnTo>
                      <a:pt x="119634" y="717804"/>
                    </a:lnTo>
                    <a:lnTo>
                      <a:pt x="73069" y="708401"/>
                    </a:lnTo>
                    <a:lnTo>
                      <a:pt x="35042" y="682761"/>
                    </a:lnTo>
                    <a:lnTo>
                      <a:pt x="9402" y="644734"/>
                    </a:lnTo>
                    <a:lnTo>
                      <a:pt x="0" y="598170"/>
                    </a:lnTo>
                    <a:lnTo>
                      <a:pt x="0" y="119634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0" name="Google Shape;1730;p48"/>
            <p:cNvSpPr txBox="1"/>
            <p:nvPr/>
          </p:nvSpPr>
          <p:spPr>
            <a:xfrm>
              <a:off x="3136219" y="1907454"/>
              <a:ext cx="119888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Helyi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034DEC7D-9308-792D-7617-599E33F40B1D}"/>
              </a:ext>
            </a:extLst>
          </p:cNvPr>
          <p:cNvGrpSpPr/>
          <p:nvPr/>
        </p:nvGrpSpPr>
        <p:grpSpPr>
          <a:xfrm>
            <a:off x="6105905" y="1712977"/>
            <a:ext cx="3514725" cy="718185"/>
            <a:chOff x="6105905" y="1712977"/>
            <a:chExt cx="3514725" cy="718185"/>
          </a:xfrm>
        </p:grpSpPr>
        <p:sp>
          <p:nvSpPr>
            <p:cNvPr id="1731" name="Google Shape;1731;p48"/>
            <p:cNvSpPr/>
            <p:nvPr/>
          </p:nvSpPr>
          <p:spPr>
            <a:xfrm>
              <a:off x="6105905" y="1712977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48"/>
            <p:cNvSpPr txBox="1"/>
            <p:nvPr/>
          </p:nvSpPr>
          <p:spPr>
            <a:xfrm>
              <a:off x="6333888" y="1770295"/>
              <a:ext cx="3058795" cy="57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csak a saját gépen</a:t>
              </a:r>
              <a:b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(ahogy tanultuk)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E02B0512-5739-8FC0-F985-2EA3B02CDCC7}"/>
              </a:ext>
            </a:extLst>
          </p:cNvPr>
          <p:cNvGrpSpPr/>
          <p:nvPr/>
        </p:nvGrpSpPr>
        <p:grpSpPr>
          <a:xfrm>
            <a:off x="640829" y="1811883"/>
            <a:ext cx="864756" cy="507365"/>
            <a:chOff x="640829" y="1811883"/>
            <a:chExt cx="864756" cy="507365"/>
          </a:xfrm>
        </p:grpSpPr>
        <p:sp>
          <p:nvSpPr>
            <p:cNvPr id="1733" name="Google Shape;1733;p48"/>
            <p:cNvSpPr/>
            <p:nvPr/>
          </p:nvSpPr>
          <p:spPr>
            <a:xfrm>
              <a:off x="640829" y="1811883"/>
              <a:ext cx="545465" cy="507365"/>
            </a:xfrm>
            <a:custGeom>
              <a:avLst/>
              <a:gdLst/>
              <a:ahLst/>
              <a:cxnLst/>
              <a:rect l="l" t="t" r="r" b="b"/>
              <a:pathLst>
                <a:path w="545465" h="507364" extrusionOk="0">
                  <a:moveTo>
                    <a:pt x="497890" y="46431"/>
                  </a:moveTo>
                  <a:lnTo>
                    <a:pt x="46964" y="46431"/>
                  </a:lnTo>
                  <a:lnTo>
                    <a:pt x="46964" y="65468"/>
                  </a:lnTo>
                  <a:lnTo>
                    <a:pt x="46964" y="347357"/>
                  </a:lnTo>
                  <a:lnTo>
                    <a:pt x="46964" y="366407"/>
                  </a:lnTo>
                  <a:lnTo>
                    <a:pt x="497890" y="366407"/>
                  </a:lnTo>
                  <a:lnTo>
                    <a:pt x="497890" y="347611"/>
                  </a:lnTo>
                  <a:lnTo>
                    <a:pt x="497890" y="347357"/>
                  </a:lnTo>
                  <a:lnTo>
                    <a:pt x="497890" y="65798"/>
                  </a:lnTo>
                  <a:lnTo>
                    <a:pt x="479107" y="65798"/>
                  </a:lnTo>
                  <a:lnTo>
                    <a:pt x="479107" y="347357"/>
                  </a:lnTo>
                  <a:lnTo>
                    <a:pt x="65760" y="347357"/>
                  </a:lnTo>
                  <a:lnTo>
                    <a:pt x="65760" y="65468"/>
                  </a:lnTo>
                  <a:lnTo>
                    <a:pt x="497890" y="65468"/>
                  </a:lnTo>
                  <a:lnTo>
                    <a:pt x="497890" y="46431"/>
                  </a:lnTo>
                  <a:close/>
                </a:path>
                <a:path w="545465" h="507364" extrusionOk="0">
                  <a:moveTo>
                    <a:pt x="544855" y="37566"/>
                  </a:moveTo>
                  <a:lnTo>
                    <a:pt x="541883" y="22999"/>
                  </a:lnTo>
                  <a:lnTo>
                    <a:pt x="539076" y="18834"/>
                  </a:lnTo>
                  <a:lnTo>
                    <a:pt x="533831" y="11049"/>
                  </a:lnTo>
                  <a:lnTo>
                    <a:pt x="526072" y="5816"/>
                  </a:lnTo>
                  <a:lnTo>
                    <a:pt x="526072" y="375843"/>
                  </a:lnTo>
                  <a:lnTo>
                    <a:pt x="524598" y="383146"/>
                  </a:lnTo>
                  <a:lnTo>
                    <a:pt x="520573" y="389115"/>
                  </a:lnTo>
                  <a:lnTo>
                    <a:pt x="514591" y="393141"/>
                  </a:lnTo>
                  <a:lnTo>
                    <a:pt x="507276" y="394614"/>
                  </a:lnTo>
                  <a:lnTo>
                    <a:pt x="300609" y="394614"/>
                  </a:lnTo>
                  <a:lnTo>
                    <a:pt x="300609" y="413397"/>
                  </a:lnTo>
                  <a:lnTo>
                    <a:pt x="300609" y="488518"/>
                  </a:lnTo>
                  <a:lnTo>
                    <a:pt x="244246" y="488518"/>
                  </a:lnTo>
                  <a:lnTo>
                    <a:pt x="244246" y="413397"/>
                  </a:lnTo>
                  <a:lnTo>
                    <a:pt x="300609" y="413397"/>
                  </a:lnTo>
                  <a:lnTo>
                    <a:pt x="300609" y="394614"/>
                  </a:lnTo>
                  <a:lnTo>
                    <a:pt x="37566" y="394614"/>
                  </a:lnTo>
                  <a:lnTo>
                    <a:pt x="30251" y="393141"/>
                  </a:lnTo>
                  <a:lnTo>
                    <a:pt x="24282" y="389115"/>
                  </a:lnTo>
                  <a:lnTo>
                    <a:pt x="20256" y="383146"/>
                  </a:lnTo>
                  <a:lnTo>
                    <a:pt x="18783" y="375843"/>
                  </a:lnTo>
                  <a:lnTo>
                    <a:pt x="18796" y="37566"/>
                  </a:lnTo>
                  <a:lnTo>
                    <a:pt x="20256" y="30302"/>
                  </a:lnTo>
                  <a:lnTo>
                    <a:pt x="24282" y="24333"/>
                  </a:lnTo>
                  <a:lnTo>
                    <a:pt x="30251" y="20307"/>
                  </a:lnTo>
                  <a:lnTo>
                    <a:pt x="37566" y="18834"/>
                  </a:lnTo>
                  <a:lnTo>
                    <a:pt x="507276" y="18834"/>
                  </a:lnTo>
                  <a:lnTo>
                    <a:pt x="526072" y="375843"/>
                  </a:lnTo>
                  <a:lnTo>
                    <a:pt x="526072" y="5816"/>
                  </a:lnTo>
                  <a:lnTo>
                    <a:pt x="521893" y="2984"/>
                  </a:lnTo>
                  <a:lnTo>
                    <a:pt x="507276" y="0"/>
                  </a:lnTo>
                  <a:lnTo>
                    <a:pt x="37566" y="0"/>
                  </a:lnTo>
                  <a:lnTo>
                    <a:pt x="22961" y="2984"/>
                  </a:lnTo>
                  <a:lnTo>
                    <a:pt x="11036" y="11036"/>
                  </a:lnTo>
                  <a:lnTo>
                    <a:pt x="2984" y="22961"/>
                  </a:lnTo>
                  <a:lnTo>
                    <a:pt x="0" y="37566"/>
                  </a:lnTo>
                  <a:lnTo>
                    <a:pt x="0" y="375843"/>
                  </a:lnTo>
                  <a:lnTo>
                    <a:pt x="2984" y="390398"/>
                  </a:lnTo>
                  <a:lnTo>
                    <a:pt x="11036" y="402323"/>
                  </a:lnTo>
                  <a:lnTo>
                    <a:pt x="22961" y="410375"/>
                  </a:lnTo>
                  <a:lnTo>
                    <a:pt x="37566" y="413359"/>
                  </a:lnTo>
                  <a:lnTo>
                    <a:pt x="225450" y="413359"/>
                  </a:lnTo>
                  <a:lnTo>
                    <a:pt x="225450" y="488492"/>
                  </a:lnTo>
                  <a:lnTo>
                    <a:pt x="131508" y="488492"/>
                  </a:lnTo>
                  <a:lnTo>
                    <a:pt x="131508" y="507263"/>
                  </a:lnTo>
                  <a:lnTo>
                    <a:pt x="413334" y="507263"/>
                  </a:lnTo>
                  <a:lnTo>
                    <a:pt x="413334" y="488518"/>
                  </a:lnTo>
                  <a:lnTo>
                    <a:pt x="319392" y="488492"/>
                  </a:lnTo>
                  <a:lnTo>
                    <a:pt x="319392" y="413397"/>
                  </a:lnTo>
                  <a:lnTo>
                    <a:pt x="507276" y="413359"/>
                  </a:lnTo>
                  <a:lnTo>
                    <a:pt x="521881" y="410375"/>
                  </a:lnTo>
                  <a:lnTo>
                    <a:pt x="533819" y="402323"/>
                  </a:lnTo>
                  <a:lnTo>
                    <a:pt x="539026" y="394614"/>
                  </a:lnTo>
                  <a:lnTo>
                    <a:pt x="541870" y="390398"/>
                  </a:lnTo>
                  <a:lnTo>
                    <a:pt x="544855" y="375843"/>
                  </a:lnTo>
                  <a:lnTo>
                    <a:pt x="544855" y="37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1242060" y="1811883"/>
              <a:ext cx="263525" cy="507365"/>
            </a:xfrm>
            <a:custGeom>
              <a:avLst/>
              <a:gdLst/>
              <a:ahLst/>
              <a:cxnLst/>
              <a:rect l="l" t="t" r="r" b="b"/>
              <a:pathLst>
                <a:path w="263525" h="507364" extrusionOk="0">
                  <a:moveTo>
                    <a:pt x="145605" y="410095"/>
                  </a:moveTo>
                  <a:lnTo>
                    <a:pt x="139293" y="403783"/>
                  </a:lnTo>
                  <a:lnTo>
                    <a:pt x="123736" y="403783"/>
                  </a:lnTo>
                  <a:lnTo>
                    <a:pt x="117424" y="410095"/>
                  </a:lnTo>
                  <a:lnTo>
                    <a:pt x="117424" y="425653"/>
                  </a:lnTo>
                  <a:lnTo>
                    <a:pt x="123736" y="431965"/>
                  </a:lnTo>
                  <a:lnTo>
                    <a:pt x="139293" y="431965"/>
                  </a:lnTo>
                  <a:lnTo>
                    <a:pt x="145605" y="425653"/>
                  </a:lnTo>
                  <a:lnTo>
                    <a:pt x="145605" y="417880"/>
                  </a:lnTo>
                  <a:lnTo>
                    <a:pt x="145605" y="410095"/>
                  </a:lnTo>
                  <a:close/>
                </a:path>
                <a:path w="263525" h="507364" extrusionOk="0">
                  <a:moveTo>
                    <a:pt x="206667" y="131457"/>
                  </a:moveTo>
                  <a:lnTo>
                    <a:pt x="56349" y="131457"/>
                  </a:lnTo>
                  <a:lnTo>
                    <a:pt x="56349" y="150241"/>
                  </a:lnTo>
                  <a:lnTo>
                    <a:pt x="206667" y="150241"/>
                  </a:lnTo>
                  <a:lnTo>
                    <a:pt x="206667" y="131457"/>
                  </a:lnTo>
                  <a:close/>
                </a:path>
                <a:path w="263525" h="507364" extrusionOk="0">
                  <a:moveTo>
                    <a:pt x="206667" y="75120"/>
                  </a:moveTo>
                  <a:lnTo>
                    <a:pt x="56349" y="75120"/>
                  </a:lnTo>
                  <a:lnTo>
                    <a:pt x="56349" y="93903"/>
                  </a:lnTo>
                  <a:lnTo>
                    <a:pt x="206667" y="93903"/>
                  </a:lnTo>
                  <a:lnTo>
                    <a:pt x="206667" y="75120"/>
                  </a:lnTo>
                  <a:close/>
                </a:path>
                <a:path w="263525" h="507364" extrusionOk="0">
                  <a:moveTo>
                    <a:pt x="263029" y="37566"/>
                  </a:moveTo>
                  <a:lnTo>
                    <a:pt x="260083" y="22936"/>
                  </a:lnTo>
                  <a:lnTo>
                    <a:pt x="257276" y="18783"/>
                  </a:lnTo>
                  <a:lnTo>
                    <a:pt x="252018" y="10998"/>
                  </a:lnTo>
                  <a:lnTo>
                    <a:pt x="244246" y="5765"/>
                  </a:lnTo>
                  <a:lnTo>
                    <a:pt x="244246" y="37566"/>
                  </a:lnTo>
                  <a:lnTo>
                    <a:pt x="244246" y="469531"/>
                  </a:lnTo>
                  <a:lnTo>
                    <a:pt x="242773" y="476834"/>
                  </a:lnTo>
                  <a:lnTo>
                    <a:pt x="238747" y="482803"/>
                  </a:lnTo>
                  <a:lnTo>
                    <a:pt x="232765" y="486829"/>
                  </a:lnTo>
                  <a:lnTo>
                    <a:pt x="225450" y="488302"/>
                  </a:lnTo>
                  <a:lnTo>
                    <a:pt x="37566" y="488302"/>
                  </a:lnTo>
                  <a:lnTo>
                    <a:pt x="30251" y="486829"/>
                  </a:lnTo>
                  <a:lnTo>
                    <a:pt x="24282" y="482803"/>
                  </a:lnTo>
                  <a:lnTo>
                    <a:pt x="20256" y="476834"/>
                  </a:lnTo>
                  <a:lnTo>
                    <a:pt x="18783" y="469531"/>
                  </a:lnTo>
                  <a:lnTo>
                    <a:pt x="18783" y="37566"/>
                  </a:lnTo>
                  <a:lnTo>
                    <a:pt x="20256" y="30251"/>
                  </a:lnTo>
                  <a:lnTo>
                    <a:pt x="24282" y="24282"/>
                  </a:lnTo>
                  <a:lnTo>
                    <a:pt x="30251" y="20256"/>
                  </a:lnTo>
                  <a:lnTo>
                    <a:pt x="37566" y="18783"/>
                  </a:lnTo>
                  <a:lnTo>
                    <a:pt x="225450" y="18783"/>
                  </a:lnTo>
                  <a:lnTo>
                    <a:pt x="232765" y="20256"/>
                  </a:lnTo>
                  <a:lnTo>
                    <a:pt x="238747" y="24282"/>
                  </a:lnTo>
                  <a:lnTo>
                    <a:pt x="242773" y="30251"/>
                  </a:lnTo>
                  <a:lnTo>
                    <a:pt x="244246" y="37566"/>
                  </a:lnTo>
                  <a:lnTo>
                    <a:pt x="244246" y="5765"/>
                  </a:lnTo>
                  <a:lnTo>
                    <a:pt x="240080" y="2946"/>
                  </a:lnTo>
                  <a:lnTo>
                    <a:pt x="225450" y="0"/>
                  </a:lnTo>
                  <a:lnTo>
                    <a:pt x="37566" y="0"/>
                  </a:lnTo>
                  <a:lnTo>
                    <a:pt x="22948" y="2946"/>
                  </a:lnTo>
                  <a:lnTo>
                    <a:pt x="10998" y="10998"/>
                  </a:lnTo>
                  <a:lnTo>
                    <a:pt x="2946" y="22936"/>
                  </a:lnTo>
                  <a:lnTo>
                    <a:pt x="0" y="37566"/>
                  </a:lnTo>
                  <a:lnTo>
                    <a:pt x="0" y="469531"/>
                  </a:lnTo>
                  <a:lnTo>
                    <a:pt x="2946" y="484149"/>
                  </a:lnTo>
                  <a:lnTo>
                    <a:pt x="10998" y="496087"/>
                  </a:lnTo>
                  <a:lnTo>
                    <a:pt x="22948" y="504139"/>
                  </a:lnTo>
                  <a:lnTo>
                    <a:pt x="37566" y="507085"/>
                  </a:lnTo>
                  <a:lnTo>
                    <a:pt x="225450" y="507085"/>
                  </a:lnTo>
                  <a:lnTo>
                    <a:pt x="240080" y="504139"/>
                  </a:lnTo>
                  <a:lnTo>
                    <a:pt x="252018" y="496087"/>
                  </a:lnTo>
                  <a:lnTo>
                    <a:pt x="257276" y="488302"/>
                  </a:lnTo>
                  <a:lnTo>
                    <a:pt x="260083" y="484149"/>
                  </a:lnTo>
                  <a:lnTo>
                    <a:pt x="263029" y="469531"/>
                  </a:lnTo>
                  <a:lnTo>
                    <a:pt x="263029" y="37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5" name="Google Shape;1735;p48"/>
          <p:cNvSpPr/>
          <p:nvPr/>
        </p:nvSpPr>
        <p:spPr>
          <a:xfrm>
            <a:off x="675433" y="2797732"/>
            <a:ext cx="792480" cy="450850"/>
          </a:xfrm>
          <a:custGeom>
            <a:avLst/>
            <a:gdLst/>
            <a:ahLst/>
            <a:cxnLst/>
            <a:rect l="l" t="t" r="r" b="b"/>
            <a:pathLst>
              <a:path w="792480" h="450850" extrusionOk="0">
                <a:moveTo>
                  <a:pt x="182416" y="169718"/>
                </a:moveTo>
                <a:lnTo>
                  <a:pt x="163628" y="169718"/>
                </a:lnTo>
                <a:lnTo>
                  <a:pt x="163628" y="167840"/>
                </a:lnTo>
                <a:lnTo>
                  <a:pt x="170236" y="121884"/>
                </a:lnTo>
                <a:lnTo>
                  <a:pt x="188681" y="80171"/>
                </a:lnTo>
                <a:lnTo>
                  <a:pt x="217608" y="44904"/>
                </a:lnTo>
                <a:lnTo>
                  <a:pt x="255663" y="18286"/>
                </a:lnTo>
                <a:lnTo>
                  <a:pt x="298407" y="3213"/>
                </a:lnTo>
                <a:lnTo>
                  <a:pt x="342102" y="0"/>
                </a:lnTo>
                <a:lnTo>
                  <a:pt x="384582" y="7947"/>
                </a:lnTo>
                <a:lnTo>
                  <a:pt x="407218" y="18605"/>
                </a:lnTo>
                <a:lnTo>
                  <a:pt x="333550" y="18605"/>
                </a:lnTo>
                <a:lnTo>
                  <a:pt x="286024" y="25970"/>
                </a:lnTo>
                <a:lnTo>
                  <a:pt x="244658" y="47034"/>
                </a:lnTo>
                <a:lnTo>
                  <a:pt x="211942" y="79338"/>
                </a:lnTo>
                <a:lnTo>
                  <a:pt x="190365" y="120426"/>
                </a:lnTo>
                <a:lnTo>
                  <a:pt x="182416" y="167840"/>
                </a:lnTo>
                <a:lnTo>
                  <a:pt x="182416" y="169718"/>
                </a:lnTo>
                <a:close/>
              </a:path>
              <a:path w="792480" h="450850" extrusionOk="0">
                <a:moveTo>
                  <a:pt x="473796" y="114858"/>
                </a:moveTo>
                <a:lnTo>
                  <a:pt x="442695" y="66570"/>
                </a:lnTo>
                <a:lnTo>
                  <a:pt x="411382" y="40896"/>
                </a:lnTo>
                <a:lnTo>
                  <a:pt x="374351" y="24508"/>
                </a:lnTo>
                <a:lnTo>
                  <a:pt x="333550" y="18605"/>
                </a:lnTo>
                <a:lnTo>
                  <a:pt x="407218" y="18605"/>
                </a:lnTo>
                <a:lnTo>
                  <a:pt x="423678" y="26356"/>
                </a:lnTo>
                <a:lnTo>
                  <a:pt x="457223" y="54526"/>
                </a:lnTo>
                <a:lnTo>
                  <a:pt x="483050" y="91758"/>
                </a:lnTo>
                <a:lnTo>
                  <a:pt x="574771" y="91758"/>
                </a:lnTo>
                <a:lnTo>
                  <a:pt x="581894" y="93614"/>
                </a:lnTo>
                <a:lnTo>
                  <a:pt x="598577" y="102544"/>
                </a:lnTo>
                <a:lnTo>
                  <a:pt x="537124" y="102544"/>
                </a:lnTo>
                <a:lnTo>
                  <a:pt x="489222" y="109496"/>
                </a:lnTo>
                <a:lnTo>
                  <a:pt x="473796" y="114858"/>
                </a:lnTo>
                <a:close/>
              </a:path>
              <a:path w="792480" h="450850" extrusionOk="0">
                <a:moveTo>
                  <a:pt x="574771" y="91758"/>
                </a:moveTo>
                <a:lnTo>
                  <a:pt x="483050" y="91758"/>
                </a:lnTo>
                <a:lnTo>
                  <a:pt x="516139" y="84501"/>
                </a:lnTo>
                <a:lnTo>
                  <a:pt x="549554" y="85184"/>
                </a:lnTo>
                <a:lnTo>
                  <a:pt x="574771" y="91758"/>
                </a:lnTo>
                <a:close/>
              </a:path>
              <a:path w="792480" h="450850" extrusionOk="0">
                <a:moveTo>
                  <a:pt x="737700" y="431601"/>
                </a:moveTo>
                <a:lnTo>
                  <a:pt x="679398" y="431601"/>
                </a:lnTo>
                <a:lnTo>
                  <a:pt x="715645" y="424202"/>
                </a:lnTo>
                <a:lnTo>
                  <a:pt x="745334" y="404308"/>
                </a:lnTo>
                <a:lnTo>
                  <a:pt x="765528" y="374829"/>
                </a:lnTo>
                <a:lnTo>
                  <a:pt x="773293" y="338673"/>
                </a:lnTo>
                <a:lnTo>
                  <a:pt x="766416" y="301857"/>
                </a:lnTo>
                <a:lnTo>
                  <a:pt x="746638" y="271583"/>
                </a:lnTo>
                <a:lnTo>
                  <a:pt x="716949" y="250932"/>
                </a:lnTo>
                <a:lnTo>
                  <a:pt x="680337" y="242983"/>
                </a:lnTo>
                <a:lnTo>
                  <a:pt x="652155" y="242983"/>
                </a:lnTo>
                <a:lnTo>
                  <a:pt x="652155" y="224202"/>
                </a:lnTo>
                <a:lnTo>
                  <a:pt x="645034" y="183203"/>
                </a:lnTo>
                <a:lnTo>
                  <a:pt x="620044" y="141771"/>
                </a:lnTo>
                <a:lnTo>
                  <a:pt x="582403" y="114093"/>
                </a:lnTo>
                <a:lnTo>
                  <a:pt x="537124" y="102544"/>
                </a:lnTo>
                <a:lnTo>
                  <a:pt x="598577" y="102544"/>
                </a:lnTo>
                <a:lnTo>
                  <a:pt x="636630" y="132255"/>
                </a:lnTo>
                <a:lnTo>
                  <a:pt x="666872" y="190813"/>
                </a:lnTo>
                <a:lnTo>
                  <a:pt x="670943" y="224202"/>
                </a:lnTo>
                <a:lnTo>
                  <a:pt x="680337" y="224202"/>
                </a:lnTo>
                <a:lnTo>
                  <a:pt x="723822" y="233435"/>
                </a:lnTo>
                <a:lnTo>
                  <a:pt x="759285" y="257646"/>
                </a:lnTo>
                <a:lnTo>
                  <a:pt x="783212" y="293295"/>
                </a:lnTo>
                <a:lnTo>
                  <a:pt x="792091" y="336842"/>
                </a:lnTo>
                <a:lnTo>
                  <a:pt x="783372" y="380897"/>
                </a:lnTo>
                <a:lnTo>
                  <a:pt x="759266" y="416942"/>
                </a:lnTo>
                <a:lnTo>
                  <a:pt x="737700" y="431601"/>
                </a:lnTo>
                <a:close/>
              </a:path>
              <a:path w="792480" h="450850" extrusionOk="0">
                <a:moveTo>
                  <a:pt x="679398" y="450383"/>
                </a:moveTo>
                <a:lnTo>
                  <a:pt x="171716" y="450383"/>
                </a:lnTo>
                <a:lnTo>
                  <a:pt x="144327" y="449967"/>
                </a:lnTo>
                <a:lnTo>
                  <a:pt x="96827" y="442309"/>
                </a:lnTo>
                <a:lnTo>
                  <a:pt x="34561" y="400807"/>
                </a:lnTo>
                <a:lnTo>
                  <a:pt x="13311" y="368854"/>
                </a:lnTo>
                <a:lnTo>
                  <a:pt x="831" y="324338"/>
                </a:lnTo>
                <a:lnTo>
                  <a:pt x="0" y="308858"/>
                </a:lnTo>
                <a:lnTo>
                  <a:pt x="7250" y="264260"/>
                </a:lnTo>
                <a:lnTo>
                  <a:pt x="27337" y="225545"/>
                </a:lnTo>
                <a:lnTo>
                  <a:pt x="57932" y="195033"/>
                </a:lnTo>
                <a:lnTo>
                  <a:pt x="96708" y="175046"/>
                </a:lnTo>
                <a:lnTo>
                  <a:pt x="141335" y="167906"/>
                </a:lnTo>
                <a:lnTo>
                  <a:pt x="148804" y="167906"/>
                </a:lnTo>
                <a:lnTo>
                  <a:pt x="156263" y="168516"/>
                </a:lnTo>
                <a:lnTo>
                  <a:pt x="163628" y="169718"/>
                </a:lnTo>
                <a:lnTo>
                  <a:pt x="182416" y="169718"/>
                </a:lnTo>
                <a:lnTo>
                  <a:pt x="182416" y="186677"/>
                </a:lnTo>
                <a:lnTo>
                  <a:pt x="141260" y="186687"/>
                </a:lnTo>
                <a:lnTo>
                  <a:pt x="113114" y="190188"/>
                </a:lnTo>
                <a:lnTo>
                  <a:pt x="63156" y="215081"/>
                </a:lnTo>
                <a:lnTo>
                  <a:pt x="33388" y="251005"/>
                </a:lnTo>
                <a:lnTo>
                  <a:pt x="18844" y="303730"/>
                </a:lnTo>
                <a:lnTo>
                  <a:pt x="26381" y="351590"/>
                </a:lnTo>
                <a:lnTo>
                  <a:pt x="50843" y="391462"/>
                </a:lnTo>
                <a:lnTo>
                  <a:pt x="88477" y="419254"/>
                </a:lnTo>
                <a:lnTo>
                  <a:pt x="135530" y="430878"/>
                </a:lnTo>
                <a:lnTo>
                  <a:pt x="152270" y="431601"/>
                </a:lnTo>
                <a:lnTo>
                  <a:pt x="737700" y="431601"/>
                </a:lnTo>
                <a:lnTo>
                  <a:pt x="723400" y="441322"/>
                </a:lnTo>
                <a:lnTo>
                  <a:pt x="679398" y="450383"/>
                </a:lnTo>
                <a:close/>
              </a:path>
              <a:path w="792480" h="450850" extrusionOk="0">
                <a:moveTo>
                  <a:pt x="182416" y="191814"/>
                </a:moveTo>
                <a:lnTo>
                  <a:pt x="154224" y="187213"/>
                </a:lnTo>
                <a:lnTo>
                  <a:pt x="147780" y="186687"/>
                </a:lnTo>
                <a:lnTo>
                  <a:pt x="141335" y="186677"/>
                </a:lnTo>
                <a:lnTo>
                  <a:pt x="182416" y="186677"/>
                </a:lnTo>
                <a:lnTo>
                  <a:pt x="182416" y="1918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ADD3A48A-D896-0E5F-D745-A6A31EBE538C}"/>
              </a:ext>
            </a:extLst>
          </p:cNvPr>
          <p:cNvGrpSpPr/>
          <p:nvPr/>
        </p:nvGrpSpPr>
        <p:grpSpPr>
          <a:xfrm>
            <a:off x="1978914" y="2660905"/>
            <a:ext cx="3514725" cy="718185"/>
            <a:chOff x="1978914" y="2660905"/>
            <a:chExt cx="3514725" cy="718185"/>
          </a:xfrm>
        </p:grpSpPr>
        <p:grpSp>
          <p:nvGrpSpPr>
            <p:cNvPr id="1736" name="Google Shape;1736;p48"/>
            <p:cNvGrpSpPr/>
            <p:nvPr/>
          </p:nvGrpSpPr>
          <p:grpSpPr>
            <a:xfrm>
              <a:off x="1978914" y="2660905"/>
              <a:ext cx="3514725" cy="718185"/>
              <a:chOff x="1978914" y="2660905"/>
              <a:chExt cx="3514725" cy="718185"/>
            </a:xfrm>
          </p:grpSpPr>
          <p:sp>
            <p:nvSpPr>
              <p:cNvPr id="1737" name="Google Shape;1737;p48"/>
              <p:cNvSpPr/>
              <p:nvPr/>
            </p:nvSpPr>
            <p:spPr>
              <a:xfrm>
                <a:off x="1978914" y="2660905"/>
                <a:ext cx="351472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514725" h="718185" extrusionOk="0">
                    <a:moveTo>
                      <a:pt x="3394710" y="0"/>
                    </a:moveTo>
                    <a:lnTo>
                      <a:pt x="119634" y="0"/>
                    </a:lnTo>
                    <a:lnTo>
                      <a:pt x="73069" y="9400"/>
                    </a:lnTo>
                    <a:lnTo>
                      <a:pt x="35042" y="35037"/>
                    </a:lnTo>
                    <a:lnTo>
                      <a:pt x="9402" y="73064"/>
                    </a:lnTo>
                    <a:lnTo>
                      <a:pt x="0" y="119634"/>
                    </a:lnTo>
                    <a:lnTo>
                      <a:pt x="0" y="598170"/>
                    </a:lnTo>
                    <a:lnTo>
                      <a:pt x="9402" y="644734"/>
                    </a:lnTo>
                    <a:lnTo>
                      <a:pt x="35042" y="682761"/>
                    </a:lnTo>
                    <a:lnTo>
                      <a:pt x="73069" y="708401"/>
                    </a:lnTo>
                    <a:lnTo>
                      <a:pt x="119634" y="717804"/>
                    </a:lnTo>
                    <a:lnTo>
                      <a:pt x="3394710" y="717804"/>
                    </a:lnTo>
                    <a:lnTo>
                      <a:pt x="3441274" y="708401"/>
                    </a:lnTo>
                    <a:lnTo>
                      <a:pt x="3479301" y="682761"/>
                    </a:lnTo>
                    <a:lnTo>
                      <a:pt x="3504941" y="644734"/>
                    </a:lnTo>
                    <a:lnTo>
                      <a:pt x="3514344" y="598170"/>
                    </a:lnTo>
                    <a:lnTo>
                      <a:pt x="3514344" y="119634"/>
                    </a:lnTo>
                    <a:lnTo>
                      <a:pt x="3504941" y="73064"/>
                    </a:lnTo>
                    <a:lnTo>
                      <a:pt x="3479301" y="35037"/>
                    </a:lnTo>
                    <a:lnTo>
                      <a:pt x="3441274" y="9400"/>
                    </a:lnTo>
                    <a:lnTo>
                      <a:pt x="3394710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48"/>
              <p:cNvSpPr/>
              <p:nvPr/>
            </p:nvSpPr>
            <p:spPr>
              <a:xfrm>
                <a:off x="1978914" y="2660905"/>
                <a:ext cx="3514725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514725" h="718185" extrusionOk="0">
                    <a:moveTo>
                      <a:pt x="0" y="119634"/>
                    </a:moveTo>
                    <a:lnTo>
                      <a:pt x="9402" y="73064"/>
                    </a:lnTo>
                    <a:lnTo>
                      <a:pt x="35042" y="35037"/>
                    </a:lnTo>
                    <a:lnTo>
                      <a:pt x="73069" y="9400"/>
                    </a:lnTo>
                    <a:lnTo>
                      <a:pt x="119634" y="0"/>
                    </a:lnTo>
                    <a:lnTo>
                      <a:pt x="3394710" y="0"/>
                    </a:lnTo>
                    <a:lnTo>
                      <a:pt x="3441274" y="9400"/>
                    </a:lnTo>
                    <a:lnTo>
                      <a:pt x="3479301" y="35037"/>
                    </a:lnTo>
                    <a:lnTo>
                      <a:pt x="3504941" y="73064"/>
                    </a:lnTo>
                    <a:lnTo>
                      <a:pt x="3514344" y="119634"/>
                    </a:lnTo>
                    <a:lnTo>
                      <a:pt x="3514344" y="598170"/>
                    </a:lnTo>
                    <a:lnTo>
                      <a:pt x="3504941" y="644734"/>
                    </a:lnTo>
                    <a:lnTo>
                      <a:pt x="3479301" y="682761"/>
                    </a:lnTo>
                    <a:lnTo>
                      <a:pt x="3441274" y="708401"/>
                    </a:lnTo>
                    <a:lnTo>
                      <a:pt x="3394710" y="717804"/>
                    </a:lnTo>
                    <a:lnTo>
                      <a:pt x="119634" y="717804"/>
                    </a:lnTo>
                    <a:lnTo>
                      <a:pt x="73069" y="708401"/>
                    </a:lnTo>
                    <a:lnTo>
                      <a:pt x="35042" y="682761"/>
                    </a:lnTo>
                    <a:lnTo>
                      <a:pt x="9402" y="644734"/>
                    </a:lnTo>
                    <a:lnTo>
                      <a:pt x="0" y="598170"/>
                    </a:lnTo>
                    <a:lnTo>
                      <a:pt x="0" y="119634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39" name="Google Shape;1739;p48"/>
            <p:cNvSpPr txBox="1"/>
            <p:nvPr/>
          </p:nvSpPr>
          <p:spPr>
            <a:xfrm>
              <a:off x="3010457" y="2855225"/>
              <a:ext cx="145034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2B07B2C7-2098-0D60-0E0B-10C57A3F6AC4}"/>
              </a:ext>
            </a:extLst>
          </p:cNvPr>
          <p:cNvGrpSpPr/>
          <p:nvPr/>
        </p:nvGrpSpPr>
        <p:grpSpPr>
          <a:xfrm>
            <a:off x="6105905" y="2660905"/>
            <a:ext cx="3514725" cy="718185"/>
            <a:chOff x="6105905" y="2660905"/>
            <a:chExt cx="3514725" cy="718185"/>
          </a:xfrm>
        </p:grpSpPr>
        <p:sp>
          <p:nvSpPr>
            <p:cNvPr id="1740" name="Google Shape;1740;p48"/>
            <p:cNvSpPr/>
            <p:nvPr/>
          </p:nvSpPr>
          <p:spPr>
            <a:xfrm>
              <a:off x="6105905" y="266090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394710" y="717804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70"/>
                  </a:lnTo>
                  <a:lnTo>
                    <a:pt x="3514344" y="119634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1" name="Google Shape;1741;p48"/>
            <p:cNvSpPr txBox="1"/>
            <p:nvPr/>
          </p:nvSpPr>
          <p:spPr>
            <a:xfrm>
              <a:off x="6333889" y="2718065"/>
              <a:ext cx="2962510" cy="57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egy távoli helyen</a:t>
              </a:r>
              <a:b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(pl.: a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GitHub-on</a:t>
              </a: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2" name="Google Shape;1742;p48"/>
          <p:cNvGrpSpPr/>
          <p:nvPr/>
        </p:nvGrpSpPr>
        <p:grpSpPr>
          <a:xfrm>
            <a:off x="717664" y="4056062"/>
            <a:ext cx="710565" cy="716280"/>
            <a:chOff x="717664" y="4056062"/>
            <a:chExt cx="710565" cy="716280"/>
          </a:xfrm>
        </p:grpSpPr>
        <p:sp>
          <p:nvSpPr>
            <p:cNvPr id="1743" name="Google Shape;1743;p48"/>
            <p:cNvSpPr/>
            <p:nvPr/>
          </p:nvSpPr>
          <p:spPr>
            <a:xfrm>
              <a:off x="717664" y="4056062"/>
              <a:ext cx="710565" cy="716280"/>
            </a:xfrm>
            <a:custGeom>
              <a:avLst/>
              <a:gdLst/>
              <a:ahLst/>
              <a:cxnLst/>
              <a:rect l="l" t="t" r="r" b="b"/>
              <a:pathLst>
                <a:path w="710565" h="716279" extrusionOk="0">
                  <a:moveTo>
                    <a:pt x="415213" y="353987"/>
                  </a:moveTo>
                  <a:lnTo>
                    <a:pt x="413080" y="343090"/>
                  </a:lnTo>
                  <a:lnTo>
                    <a:pt x="407212" y="334302"/>
                  </a:lnTo>
                  <a:lnTo>
                    <a:pt x="398437" y="328434"/>
                  </a:lnTo>
                  <a:lnTo>
                    <a:pt x="387540" y="326301"/>
                  </a:lnTo>
                  <a:lnTo>
                    <a:pt x="363321" y="326301"/>
                  </a:lnTo>
                  <a:lnTo>
                    <a:pt x="363321" y="378231"/>
                  </a:lnTo>
                  <a:lnTo>
                    <a:pt x="363321" y="577291"/>
                  </a:lnTo>
                  <a:lnTo>
                    <a:pt x="51904" y="577291"/>
                  </a:lnTo>
                  <a:lnTo>
                    <a:pt x="51904" y="378231"/>
                  </a:lnTo>
                  <a:lnTo>
                    <a:pt x="363321" y="378231"/>
                  </a:lnTo>
                  <a:lnTo>
                    <a:pt x="363321" y="326301"/>
                  </a:lnTo>
                  <a:lnTo>
                    <a:pt x="27673" y="326301"/>
                  </a:lnTo>
                  <a:lnTo>
                    <a:pt x="16776" y="328434"/>
                  </a:lnTo>
                  <a:lnTo>
                    <a:pt x="8001" y="334302"/>
                  </a:lnTo>
                  <a:lnTo>
                    <a:pt x="2133" y="343090"/>
                  </a:lnTo>
                  <a:lnTo>
                    <a:pt x="0" y="353987"/>
                  </a:lnTo>
                  <a:lnTo>
                    <a:pt x="0" y="601522"/>
                  </a:lnTo>
                  <a:lnTo>
                    <a:pt x="2133" y="612419"/>
                  </a:lnTo>
                  <a:lnTo>
                    <a:pt x="8001" y="621207"/>
                  </a:lnTo>
                  <a:lnTo>
                    <a:pt x="16776" y="627087"/>
                  </a:lnTo>
                  <a:lnTo>
                    <a:pt x="27673" y="629221"/>
                  </a:lnTo>
                  <a:lnTo>
                    <a:pt x="164350" y="629221"/>
                  </a:lnTo>
                  <a:lnTo>
                    <a:pt x="164350" y="663841"/>
                  </a:lnTo>
                  <a:lnTo>
                    <a:pt x="103797" y="663841"/>
                  </a:lnTo>
                  <a:lnTo>
                    <a:pt x="103797" y="715772"/>
                  </a:lnTo>
                  <a:lnTo>
                    <a:pt x="311416" y="715772"/>
                  </a:lnTo>
                  <a:lnTo>
                    <a:pt x="311416" y="663841"/>
                  </a:lnTo>
                  <a:lnTo>
                    <a:pt x="250863" y="663841"/>
                  </a:lnTo>
                  <a:lnTo>
                    <a:pt x="250863" y="629221"/>
                  </a:lnTo>
                  <a:lnTo>
                    <a:pt x="387540" y="629221"/>
                  </a:lnTo>
                  <a:lnTo>
                    <a:pt x="398437" y="627087"/>
                  </a:lnTo>
                  <a:lnTo>
                    <a:pt x="407212" y="621207"/>
                  </a:lnTo>
                  <a:lnTo>
                    <a:pt x="413080" y="612419"/>
                  </a:lnTo>
                  <a:lnTo>
                    <a:pt x="415213" y="601522"/>
                  </a:lnTo>
                  <a:lnTo>
                    <a:pt x="415213" y="577291"/>
                  </a:lnTo>
                  <a:lnTo>
                    <a:pt x="415213" y="378231"/>
                  </a:lnTo>
                  <a:lnTo>
                    <a:pt x="415213" y="353987"/>
                  </a:lnTo>
                  <a:close/>
                </a:path>
                <a:path w="710565" h="716279" extrusionOk="0">
                  <a:moveTo>
                    <a:pt x="710196" y="200799"/>
                  </a:moveTo>
                  <a:lnTo>
                    <a:pt x="705142" y="171196"/>
                  </a:lnTo>
                  <a:lnTo>
                    <a:pt x="691172" y="145732"/>
                  </a:lnTo>
                  <a:lnTo>
                    <a:pt x="670052" y="125945"/>
                  </a:lnTo>
                  <a:lnTo>
                    <a:pt x="659168" y="120789"/>
                  </a:lnTo>
                  <a:lnTo>
                    <a:pt x="659168" y="199936"/>
                  </a:lnTo>
                  <a:lnTo>
                    <a:pt x="655472" y="215277"/>
                  </a:lnTo>
                  <a:lnTo>
                    <a:pt x="646506" y="227952"/>
                  </a:lnTo>
                  <a:lnTo>
                    <a:pt x="633501" y="236562"/>
                  </a:lnTo>
                  <a:lnTo>
                    <a:pt x="617639" y="239750"/>
                  </a:lnTo>
                  <a:lnTo>
                    <a:pt x="361581" y="239750"/>
                  </a:lnTo>
                  <a:lnTo>
                    <a:pt x="323748" y="221246"/>
                  </a:lnTo>
                  <a:lnTo>
                    <a:pt x="311302" y="181114"/>
                  </a:lnTo>
                  <a:lnTo>
                    <a:pt x="314642" y="167093"/>
                  </a:lnTo>
                  <a:lnTo>
                    <a:pt x="340715" y="138049"/>
                  </a:lnTo>
                  <a:lnTo>
                    <a:pt x="364185" y="132422"/>
                  </a:lnTo>
                  <a:lnTo>
                    <a:pt x="370243" y="132422"/>
                  </a:lnTo>
                  <a:lnTo>
                    <a:pt x="372833" y="133286"/>
                  </a:lnTo>
                  <a:lnTo>
                    <a:pt x="388404" y="135890"/>
                  </a:lnTo>
                  <a:lnTo>
                    <a:pt x="388404" y="132422"/>
                  </a:lnTo>
                  <a:lnTo>
                    <a:pt x="388404" y="118579"/>
                  </a:lnTo>
                  <a:lnTo>
                    <a:pt x="392125" y="96266"/>
                  </a:lnTo>
                  <a:lnTo>
                    <a:pt x="402564" y="77038"/>
                  </a:lnTo>
                  <a:lnTo>
                    <a:pt x="418693" y="62344"/>
                  </a:lnTo>
                  <a:lnTo>
                    <a:pt x="439445" y="53670"/>
                  </a:lnTo>
                  <a:lnTo>
                    <a:pt x="449821" y="51930"/>
                  </a:lnTo>
                  <a:lnTo>
                    <a:pt x="455015" y="51930"/>
                  </a:lnTo>
                  <a:lnTo>
                    <a:pt x="503428" y="73113"/>
                  </a:lnTo>
                  <a:lnTo>
                    <a:pt x="519023" y="98666"/>
                  </a:lnTo>
                  <a:lnTo>
                    <a:pt x="530275" y="94348"/>
                  </a:lnTo>
                  <a:lnTo>
                    <a:pt x="535457" y="92608"/>
                  </a:lnTo>
                  <a:lnTo>
                    <a:pt x="541515" y="91744"/>
                  </a:lnTo>
                  <a:lnTo>
                    <a:pt x="547573" y="91744"/>
                  </a:lnTo>
                  <a:lnTo>
                    <a:pt x="588073" y="110109"/>
                  </a:lnTo>
                  <a:lnTo>
                    <a:pt x="601205" y="159258"/>
                  </a:lnTo>
                  <a:lnTo>
                    <a:pt x="618502" y="159258"/>
                  </a:lnTo>
                  <a:lnTo>
                    <a:pt x="634352" y="162445"/>
                  </a:lnTo>
                  <a:lnTo>
                    <a:pt x="647268" y="171157"/>
                  </a:lnTo>
                  <a:lnTo>
                    <a:pt x="655967" y="184086"/>
                  </a:lnTo>
                  <a:lnTo>
                    <a:pt x="659168" y="199936"/>
                  </a:lnTo>
                  <a:lnTo>
                    <a:pt x="659168" y="120789"/>
                  </a:lnTo>
                  <a:lnTo>
                    <a:pt x="643597" y="113385"/>
                  </a:lnTo>
                  <a:lnTo>
                    <a:pt x="635711" y="91744"/>
                  </a:lnTo>
                  <a:lnTo>
                    <a:pt x="633247" y="85001"/>
                  </a:lnTo>
                  <a:lnTo>
                    <a:pt x="614070" y="62217"/>
                  </a:lnTo>
                  <a:lnTo>
                    <a:pt x="596557" y="51930"/>
                  </a:lnTo>
                  <a:lnTo>
                    <a:pt x="588238" y="47053"/>
                  </a:lnTo>
                  <a:lnTo>
                    <a:pt x="562711" y="42418"/>
                  </a:lnTo>
                  <a:lnTo>
                    <a:pt x="557949" y="41541"/>
                  </a:lnTo>
                  <a:lnTo>
                    <a:pt x="553631" y="41541"/>
                  </a:lnTo>
                  <a:lnTo>
                    <a:pt x="548436" y="42418"/>
                  </a:lnTo>
                  <a:lnTo>
                    <a:pt x="544106" y="42418"/>
                  </a:lnTo>
                  <a:lnTo>
                    <a:pt x="526542" y="24828"/>
                  </a:lnTo>
                  <a:lnTo>
                    <a:pt x="505396" y="11468"/>
                  </a:lnTo>
                  <a:lnTo>
                    <a:pt x="481342" y="2984"/>
                  </a:lnTo>
                  <a:lnTo>
                    <a:pt x="455015" y="0"/>
                  </a:lnTo>
                  <a:lnTo>
                    <a:pt x="417398" y="6311"/>
                  </a:lnTo>
                  <a:lnTo>
                    <a:pt x="385051" y="23799"/>
                  </a:lnTo>
                  <a:lnTo>
                    <a:pt x="360006" y="50393"/>
                  </a:lnTo>
                  <a:lnTo>
                    <a:pt x="344284" y="83959"/>
                  </a:lnTo>
                  <a:lnTo>
                    <a:pt x="310603" y="96888"/>
                  </a:lnTo>
                  <a:lnTo>
                    <a:pt x="283730" y="119875"/>
                  </a:lnTo>
                  <a:lnTo>
                    <a:pt x="265950" y="150660"/>
                  </a:lnTo>
                  <a:lnTo>
                    <a:pt x="259511" y="186956"/>
                  </a:lnTo>
                  <a:lnTo>
                    <a:pt x="267703" y="227774"/>
                  </a:lnTo>
                  <a:lnTo>
                    <a:pt x="290004" y="261061"/>
                  </a:lnTo>
                  <a:lnTo>
                    <a:pt x="323011" y="283464"/>
                  </a:lnTo>
                  <a:lnTo>
                    <a:pt x="363321" y="291680"/>
                  </a:lnTo>
                  <a:lnTo>
                    <a:pt x="622833" y="291680"/>
                  </a:lnTo>
                  <a:lnTo>
                    <a:pt x="657644" y="284530"/>
                  </a:lnTo>
                  <a:lnTo>
                    <a:pt x="685330" y="265061"/>
                  </a:lnTo>
                  <a:lnTo>
                    <a:pt x="701344" y="239750"/>
                  </a:lnTo>
                  <a:lnTo>
                    <a:pt x="703605" y="236181"/>
                  </a:lnTo>
                  <a:lnTo>
                    <a:pt x="710196" y="200799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791114" y="4155592"/>
              <a:ext cx="151464" cy="19213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1173547" y="4382351"/>
              <a:ext cx="151464" cy="19213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1FEFEEA0-2FFD-E056-7663-1A1813D97760}"/>
              </a:ext>
            </a:extLst>
          </p:cNvPr>
          <p:cNvGrpSpPr/>
          <p:nvPr/>
        </p:nvGrpSpPr>
        <p:grpSpPr>
          <a:xfrm>
            <a:off x="1978914" y="5880355"/>
            <a:ext cx="3514725" cy="718185"/>
            <a:chOff x="1978914" y="5880355"/>
            <a:chExt cx="3514725" cy="718185"/>
          </a:xfrm>
        </p:grpSpPr>
        <p:sp>
          <p:nvSpPr>
            <p:cNvPr id="1746" name="Google Shape;1746;p48"/>
            <p:cNvSpPr/>
            <p:nvPr/>
          </p:nvSpPr>
          <p:spPr>
            <a:xfrm>
              <a:off x="1978914" y="588035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4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E4690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48"/>
            <p:cNvSpPr txBox="1"/>
            <p:nvPr/>
          </p:nvSpPr>
          <p:spPr>
            <a:xfrm>
              <a:off x="2249425" y="6075010"/>
              <a:ext cx="2493472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Helyileg követett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C234EC6-0171-1136-101A-5370CC58785D}"/>
              </a:ext>
            </a:extLst>
          </p:cNvPr>
          <p:cNvGrpSpPr/>
          <p:nvPr/>
        </p:nvGrpSpPr>
        <p:grpSpPr>
          <a:xfrm>
            <a:off x="1978914" y="4977385"/>
            <a:ext cx="3514725" cy="718185"/>
            <a:chOff x="1978914" y="4977385"/>
            <a:chExt cx="3514725" cy="718185"/>
          </a:xfrm>
        </p:grpSpPr>
        <p:sp>
          <p:nvSpPr>
            <p:cNvPr id="1748" name="Google Shape;1748;p48"/>
            <p:cNvSpPr/>
            <p:nvPr/>
          </p:nvSpPr>
          <p:spPr>
            <a:xfrm>
              <a:off x="1978914" y="497738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E4690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48"/>
            <p:cNvSpPr txBox="1"/>
            <p:nvPr/>
          </p:nvSpPr>
          <p:spPr>
            <a:xfrm>
              <a:off x="2249425" y="5171785"/>
              <a:ext cx="261917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követett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C3435781-3C5E-CB4E-CB4C-96702ED75237}"/>
              </a:ext>
            </a:extLst>
          </p:cNvPr>
          <p:cNvGrpSpPr/>
          <p:nvPr/>
        </p:nvGrpSpPr>
        <p:grpSpPr>
          <a:xfrm>
            <a:off x="6105905" y="5880355"/>
            <a:ext cx="3514725" cy="718185"/>
            <a:chOff x="6105905" y="5880355"/>
            <a:chExt cx="3514725" cy="718185"/>
          </a:xfrm>
        </p:grpSpPr>
        <p:sp>
          <p:nvSpPr>
            <p:cNvPr id="1750" name="Google Shape;1750;p48"/>
            <p:cNvSpPr/>
            <p:nvPr/>
          </p:nvSpPr>
          <p:spPr>
            <a:xfrm>
              <a:off x="6105905" y="588035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4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48"/>
            <p:cNvSpPr txBox="1"/>
            <p:nvPr/>
          </p:nvSpPr>
          <p:spPr>
            <a:xfrm>
              <a:off x="6254640" y="5937850"/>
              <a:ext cx="3217545" cy="57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Helyi hivatkozás a távolról követett </a:t>
              </a:r>
              <a:r>
                <a:rPr lang="hu-HU" sz="1800" dirty="0" err="1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-re (szerkesztés)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0CEF35B1-2D42-A176-4A23-8885141FA662}"/>
              </a:ext>
            </a:extLst>
          </p:cNvPr>
          <p:cNvGrpSpPr/>
          <p:nvPr/>
        </p:nvGrpSpPr>
        <p:grpSpPr>
          <a:xfrm>
            <a:off x="6105905" y="4977385"/>
            <a:ext cx="3514725" cy="718185"/>
            <a:chOff x="6105905" y="4977385"/>
            <a:chExt cx="3514725" cy="718185"/>
          </a:xfrm>
        </p:grpSpPr>
        <p:sp>
          <p:nvSpPr>
            <p:cNvPr id="1752" name="Google Shape;1752;p48"/>
            <p:cNvSpPr/>
            <p:nvPr/>
          </p:nvSpPr>
          <p:spPr>
            <a:xfrm>
              <a:off x="6105905" y="4977385"/>
              <a:ext cx="3514725" cy="718185"/>
            </a:xfrm>
            <a:custGeom>
              <a:avLst/>
              <a:gdLst/>
              <a:ahLst/>
              <a:cxnLst/>
              <a:rect l="l" t="t" r="r" b="b"/>
              <a:pathLst>
                <a:path w="3514725" h="718185" extrusionOk="0">
                  <a:moveTo>
                    <a:pt x="3394710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3394710" y="717803"/>
                  </a:lnTo>
                  <a:lnTo>
                    <a:pt x="3441274" y="708401"/>
                  </a:lnTo>
                  <a:lnTo>
                    <a:pt x="3479301" y="682761"/>
                  </a:lnTo>
                  <a:lnTo>
                    <a:pt x="3504941" y="644734"/>
                  </a:lnTo>
                  <a:lnTo>
                    <a:pt x="3514344" y="598169"/>
                  </a:lnTo>
                  <a:lnTo>
                    <a:pt x="3514344" y="119633"/>
                  </a:lnTo>
                  <a:lnTo>
                    <a:pt x="3504941" y="73064"/>
                  </a:lnTo>
                  <a:lnTo>
                    <a:pt x="3479301" y="35037"/>
                  </a:lnTo>
                  <a:lnTo>
                    <a:pt x="3441274" y="9400"/>
                  </a:lnTo>
                  <a:lnTo>
                    <a:pt x="3394710" y="0"/>
                  </a:lnTo>
                  <a:close/>
                </a:path>
              </a:pathLst>
            </a:custGeom>
            <a:solidFill>
              <a:srgbClr val="FCD2B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48"/>
            <p:cNvSpPr txBox="1"/>
            <p:nvPr/>
          </p:nvSpPr>
          <p:spPr>
            <a:xfrm>
              <a:off x="6312520" y="5034625"/>
              <a:ext cx="3101975" cy="574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Helyi másolat a távoli </a:t>
              </a:r>
              <a:r>
                <a:rPr lang="hu-HU" sz="1800" dirty="0" err="1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branch-ről</a:t>
              </a:r>
              <a: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hu-HU" sz="1800" dirty="0">
                  <a:solidFill>
                    <a:srgbClr val="F9923E"/>
                  </a:solidFill>
                  <a:latin typeface="Calibri"/>
                  <a:ea typeface="Calibri"/>
                  <a:cs typeface="Calibri"/>
                  <a:sym typeface="Calibri"/>
                </a:rPr>
                <a:t>(nem lesz szerkesztve)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304C4806-BA4B-B94C-9083-E2394AE43B4B}"/>
              </a:ext>
            </a:extLst>
          </p:cNvPr>
          <p:cNvGrpSpPr/>
          <p:nvPr/>
        </p:nvGrpSpPr>
        <p:grpSpPr>
          <a:xfrm>
            <a:off x="1978914" y="4073653"/>
            <a:ext cx="3514725" cy="718820"/>
            <a:chOff x="1978914" y="4073653"/>
            <a:chExt cx="3514725" cy="718820"/>
          </a:xfrm>
        </p:grpSpPr>
        <p:sp>
          <p:nvSpPr>
            <p:cNvPr id="1754" name="Google Shape;1754;p48"/>
            <p:cNvSpPr/>
            <p:nvPr/>
          </p:nvSpPr>
          <p:spPr>
            <a:xfrm>
              <a:off x="1978914" y="4073653"/>
              <a:ext cx="3514725" cy="718820"/>
            </a:xfrm>
            <a:custGeom>
              <a:avLst/>
              <a:gdLst/>
              <a:ahLst/>
              <a:cxnLst/>
              <a:rect l="l" t="t" r="r" b="b"/>
              <a:pathLst>
                <a:path w="3514725" h="718820" extrusionOk="0">
                  <a:moveTo>
                    <a:pt x="3394583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805"/>
                  </a:lnTo>
                  <a:lnTo>
                    <a:pt x="9411" y="645421"/>
                  </a:lnTo>
                  <a:lnTo>
                    <a:pt x="35077" y="683488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3394583" y="718566"/>
                  </a:lnTo>
                  <a:lnTo>
                    <a:pt x="3441199" y="709154"/>
                  </a:lnTo>
                  <a:lnTo>
                    <a:pt x="3479266" y="683488"/>
                  </a:lnTo>
                  <a:lnTo>
                    <a:pt x="3504932" y="645421"/>
                  </a:lnTo>
                  <a:lnTo>
                    <a:pt x="3514344" y="598805"/>
                  </a:lnTo>
                  <a:lnTo>
                    <a:pt x="3514344" y="119761"/>
                  </a:lnTo>
                  <a:lnTo>
                    <a:pt x="3504932" y="73144"/>
                  </a:lnTo>
                  <a:lnTo>
                    <a:pt x="3479266" y="35077"/>
                  </a:lnTo>
                  <a:lnTo>
                    <a:pt x="3441199" y="9411"/>
                  </a:lnTo>
                  <a:lnTo>
                    <a:pt x="3394583" y="0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48"/>
            <p:cNvSpPr txBox="1"/>
            <p:nvPr/>
          </p:nvSpPr>
          <p:spPr>
            <a:xfrm>
              <a:off x="2249424" y="4268560"/>
              <a:ext cx="2990088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Követett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6" name="Google Shape;1756;p48"/>
          <p:cNvSpPr/>
          <p:nvPr/>
        </p:nvSpPr>
        <p:spPr>
          <a:xfrm>
            <a:off x="500633" y="3699509"/>
            <a:ext cx="10153650" cy="72390"/>
          </a:xfrm>
          <a:custGeom>
            <a:avLst/>
            <a:gdLst/>
            <a:ahLst/>
            <a:cxnLst/>
            <a:rect l="l" t="t" r="r" b="b"/>
            <a:pathLst>
              <a:path w="10153650" h="72389" extrusionOk="0">
                <a:moveTo>
                  <a:pt x="10148252" y="0"/>
                </a:moveTo>
                <a:lnTo>
                  <a:pt x="5397" y="0"/>
                </a:lnTo>
                <a:lnTo>
                  <a:pt x="0" y="5397"/>
                </a:lnTo>
                <a:lnTo>
                  <a:pt x="0" y="12064"/>
                </a:lnTo>
                <a:lnTo>
                  <a:pt x="0" y="66992"/>
                </a:lnTo>
                <a:lnTo>
                  <a:pt x="5397" y="72389"/>
                </a:lnTo>
                <a:lnTo>
                  <a:pt x="10148252" y="72389"/>
                </a:lnTo>
                <a:lnTo>
                  <a:pt x="10153650" y="66992"/>
                </a:lnTo>
                <a:lnTo>
                  <a:pt x="10153650" y="5397"/>
                </a:lnTo>
                <a:lnTo>
                  <a:pt x="101482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7B61E43E-F08C-346C-5BB1-34494A05B1A1}"/>
              </a:ext>
            </a:extLst>
          </p:cNvPr>
          <p:cNvGrpSpPr/>
          <p:nvPr/>
        </p:nvGrpSpPr>
        <p:grpSpPr>
          <a:xfrm>
            <a:off x="9820656" y="5867739"/>
            <a:ext cx="2196465" cy="314876"/>
            <a:chOff x="9820656" y="5867739"/>
            <a:chExt cx="2196465" cy="314876"/>
          </a:xfrm>
        </p:grpSpPr>
        <p:sp>
          <p:nvSpPr>
            <p:cNvPr id="1757" name="Google Shape;1757;p48"/>
            <p:cNvSpPr/>
            <p:nvPr/>
          </p:nvSpPr>
          <p:spPr>
            <a:xfrm>
              <a:off x="9820656" y="5880355"/>
              <a:ext cx="2196465" cy="302260"/>
            </a:xfrm>
            <a:custGeom>
              <a:avLst/>
              <a:gdLst/>
              <a:ahLst/>
              <a:cxnLst/>
              <a:rect l="l" t="t" r="r" b="b"/>
              <a:pathLst>
                <a:path w="2196465" h="302260" extrusionOk="0">
                  <a:moveTo>
                    <a:pt x="0" y="50291"/>
                  </a:moveTo>
                  <a:lnTo>
                    <a:pt x="3952" y="30716"/>
                  </a:lnTo>
                  <a:lnTo>
                    <a:pt x="14730" y="14730"/>
                  </a:lnTo>
                  <a:lnTo>
                    <a:pt x="30716" y="3952"/>
                  </a:lnTo>
                  <a:lnTo>
                    <a:pt x="50292" y="0"/>
                  </a:lnTo>
                  <a:lnTo>
                    <a:pt x="2145792" y="0"/>
                  </a:lnTo>
                  <a:lnTo>
                    <a:pt x="2165367" y="3952"/>
                  </a:lnTo>
                  <a:lnTo>
                    <a:pt x="2181353" y="14730"/>
                  </a:lnTo>
                  <a:lnTo>
                    <a:pt x="2192131" y="30716"/>
                  </a:lnTo>
                  <a:lnTo>
                    <a:pt x="2196084" y="50291"/>
                  </a:lnTo>
                  <a:lnTo>
                    <a:pt x="2196084" y="251459"/>
                  </a:lnTo>
                  <a:lnTo>
                    <a:pt x="2192131" y="271035"/>
                  </a:lnTo>
                  <a:lnTo>
                    <a:pt x="2181353" y="287021"/>
                  </a:lnTo>
                  <a:lnTo>
                    <a:pt x="2165367" y="297799"/>
                  </a:lnTo>
                  <a:lnTo>
                    <a:pt x="2145792" y="301751"/>
                  </a:lnTo>
                  <a:lnTo>
                    <a:pt x="50292" y="301751"/>
                  </a:lnTo>
                  <a:lnTo>
                    <a:pt x="30716" y="297799"/>
                  </a:lnTo>
                  <a:lnTo>
                    <a:pt x="14730" y="287021"/>
                  </a:lnTo>
                  <a:lnTo>
                    <a:pt x="3952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48"/>
            <p:cNvSpPr txBox="1"/>
            <p:nvPr/>
          </p:nvSpPr>
          <p:spPr>
            <a:xfrm>
              <a:off x="10359721" y="5867739"/>
              <a:ext cx="111950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7FC423A6-0872-39EF-8CDE-22FBCC70B0DA}"/>
              </a:ext>
            </a:extLst>
          </p:cNvPr>
          <p:cNvGrpSpPr/>
          <p:nvPr/>
        </p:nvGrpSpPr>
        <p:grpSpPr>
          <a:xfrm>
            <a:off x="9820656" y="6283807"/>
            <a:ext cx="2196465" cy="314860"/>
            <a:chOff x="9820656" y="6283807"/>
            <a:chExt cx="2196465" cy="314860"/>
          </a:xfrm>
        </p:grpSpPr>
        <p:sp>
          <p:nvSpPr>
            <p:cNvPr id="1759" name="Google Shape;1759;p48"/>
            <p:cNvSpPr/>
            <p:nvPr/>
          </p:nvSpPr>
          <p:spPr>
            <a:xfrm>
              <a:off x="9820656" y="6296407"/>
              <a:ext cx="2196465" cy="302260"/>
            </a:xfrm>
            <a:custGeom>
              <a:avLst/>
              <a:gdLst/>
              <a:ahLst/>
              <a:cxnLst/>
              <a:rect l="l" t="t" r="r" b="b"/>
              <a:pathLst>
                <a:path w="2196465" h="302259" extrusionOk="0">
                  <a:moveTo>
                    <a:pt x="0" y="50291"/>
                  </a:moveTo>
                  <a:lnTo>
                    <a:pt x="3952" y="30716"/>
                  </a:lnTo>
                  <a:lnTo>
                    <a:pt x="14730" y="14730"/>
                  </a:lnTo>
                  <a:lnTo>
                    <a:pt x="30716" y="3952"/>
                  </a:lnTo>
                  <a:lnTo>
                    <a:pt x="50292" y="0"/>
                  </a:lnTo>
                  <a:lnTo>
                    <a:pt x="2145792" y="0"/>
                  </a:lnTo>
                  <a:lnTo>
                    <a:pt x="2165367" y="3952"/>
                  </a:lnTo>
                  <a:lnTo>
                    <a:pt x="2181353" y="14730"/>
                  </a:lnTo>
                  <a:lnTo>
                    <a:pt x="2192131" y="30716"/>
                  </a:lnTo>
                  <a:lnTo>
                    <a:pt x="2196084" y="50291"/>
                  </a:lnTo>
                  <a:lnTo>
                    <a:pt x="2196084" y="251459"/>
                  </a:lnTo>
                  <a:lnTo>
                    <a:pt x="2192131" y="271035"/>
                  </a:lnTo>
                  <a:lnTo>
                    <a:pt x="2181353" y="287021"/>
                  </a:lnTo>
                  <a:lnTo>
                    <a:pt x="2165367" y="297799"/>
                  </a:lnTo>
                  <a:lnTo>
                    <a:pt x="2145792" y="301751"/>
                  </a:lnTo>
                  <a:lnTo>
                    <a:pt x="50292" y="301751"/>
                  </a:lnTo>
                  <a:lnTo>
                    <a:pt x="30716" y="297799"/>
                  </a:lnTo>
                  <a:lnTo>
                    <a:pt x="14730" y="287021"/>
                  </a:lnTo>
                  <a:lnTo>
                    <a:pt x="3952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48"/>
            <p:cNvSpPr txBox="1"/>
            <p:nvPr/>
          </p:nvSpPr>
          <p:spPr>
            <a:xfrm>
              <a:off x="10359721" y="6283807"/>
              <a:ext cx="111950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pull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92185ADF-50E4-C6F8-C017-2F1E00212DDB}"/>
              </a:ext>
            </a:extLst>
          </p:cNvPr>
          <p:cNvGrpSpPr/>
          <p:nvPr/>
        </p:nvGrpSpPr>
        <p:grpSpPr>
          <a:xfrm>
            <a:off x="9820656" y="4977386"/>
            <a:ext cx="2196465" cy="718185"/>
            <a:chOff x="9820656" y="4977386"/>
            <a:chExt cx="2196465" cy="718185"/>
          </a:xfrm>
        </p:grpSpPr>
        <p:sp>
          <p:nvSpPr>
            <p:cNvPr id="1761" name="Google Shape;1761;p48"/>
            <p:cNvSpPr/>
            <p:nvPr/>
          </p:nvSpPr>
          <p:spPr>
            <a:xfrm>
              <a:off x="9820656" y="4977386"/>
              <a:ext cx="2196465" cy="718185"/>
            </a:xfrm>
            <a:custGeom>
              <a:avLst/>
              <a:gdLst/>
              <a:ahLst/>
              <a:cxnLst/>
              <a:rect l="l" t="t" r="r" b="b"/>
              <a:pathLst>
                <a:path w="2196465" h="718185" extrusionOk="0">
                  <a:moveTo>
                    <a:pt x="0" y="119633"/>
                  </a:moveTo>
                  <a:lnTo>
                    <a:pt x="9402" y="73064"/>
                  </a:lnTo>
                  <a:lnTo>
                    <a:pt x="35042" y="35037"/>
                  </a:lnTo>
                  <a:lnTo>
                    <a:pt x="73069" y="9400"/>
                  </a:lnTo>
                  <a:lnTo>
                    <a:pt x="119634" y="0"/>
                  </a:lnTo>
                  <a:lnTo>
                    <a:pt x="2076450" y="0"/>
                  </a:lnTo>
                  <a:lnTo>
                    <a:pt x="2123014" y="9400"/>
                  </a:lnTo>
                  <a:lnTo>
                    <a:pt x="2161041" y="35037"/>
                  </a:lnTo>
                  <a:lnTo>
                    <a:pt x="2186681" y="73064"/>
                  </a:lnTo>
                  <a:lnTo>
                    <a:pt x="2196084" y="119633"/>
                  </a:lnTo>
                  <a:lnTo>
                    <a:pt x="2196084" y="598169"/>
                  </a:lnTo>
                  <a:lnTo>
                    <a:pt x="2186681" y="644734"/>
                  </a:lnTo>
                  <a:lnTo>
                    <a:pt x="2161041" y="682761"/>
                  </a:lnTo>
                  <a:lnTo>
                    <a:pt x="2123014" y="708401"/>
                  </a:lnTo>
                  <a:lnTo>
                    <a:pt x="2076450" y="717803"/>
                  </a:lnTo>
                  <a:lnTo>
                    <a:pt x="119634" y="717803"/>
                  </a:lnTo>
                  <a:lnTo>
                    <a:pt x="73069" y="708401"/>
                  </a:lnTo>
                  <a:lnTo>
                    <a:pt x="35042" y="682761"/>
                  </a:lnTo>
                  <a:lnTo>
                    <a:pt x="9402" y="644734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noFill/>
            <a:ln w="285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48"/>
            <p:cNvSpPr txBox="1"/>
            <p:nvPr/>
          </p:nvSpPr>
          <p:spPr>
            <a:xfrm>
              <a:off x="10291141" y="5172547"/>
              <a:ext cx="125539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fetch</a:t>
              </a:r>
              <a:endParaRPr sz="18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5" grpId="0" animBg="1"/>
      <p:bldP spid="17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9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49"/>
          <p:cNvSpPr txBox="1">
            <a:spLocks noGrp="1"/>
          </p:cNvSpPr>
          <p:nvPr>
            <p:ph type="title"/>
          </p:nvPr>
        </p:nvSpPr>
        <p:spPr>
          <a:xfrm>
            <a:off x="2582508" y="418453"/>
            <a:ext cx="855742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Helyileg és távolról követett </a:t>
            </a:r>
            <a:r>
              <a:rPr lang="hu-HU" dirty="0" err="1"/>
              <a:t>branch-ek</a:t>
            </a:r>
            <a:endParaRPr dirty="0"/>
          </a:p>
        </p:txBody>
      </p:sp>
      <p:grpSp>
        <p:nvGrpSpPr>
          <p:cNvPr id="1780" name="Google Shape;1780;p49"/>
          <p:cNvGrpSpPr/>
          <p:nvPr/>
        </p:nvGrpSpPr>
        <p:grpSpPr>
          <a:xfrm>
            <a:off x="865250" y="2521076"/>
            <a:ext cx="429895" cy="483870"/>
            <a:chOff x="865250" y="2521076"/>
            <a:chExt cx="429895" cy="483870"/>
          </a:xfrm>
        </p:grpSpPr>
        <p:sp>
          <p:nvSpPr>
            <p:cNvPr id="1781" name="Google Shape;1781;p49"/>
            <p:cNvSpPr/>
            <p:nvPr/>
          </p:nvSpPr>
          <p:spPr>
            <a:xfrm>
              <a:off x="865250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69" extrusionOk="0">
                  <a:moveTo>
                    <a:pt x="322326" y="0"/>
                  </a:moveTo>
                  <a:lnTo>
                    <a:pt x="107442" y="0"/>
                  </a:lnTo>
                  <a:lnTo>
                    <a:pt x="107442" y="268986"/>
                  </a:lnTo>
                  <a:lnTo>
                    <a:pt x="0" y="268986"/>
                  </a:lnTo>
                  <a:lnTo>
                    <a:pt x="214884" y="483870"/>
                  </a:lnTo>
                  <a:lnTo>
                    <a:pt x="429768" y="268986"/>
                  </a:lnTo>
                  <a:lnTo>
                    <a:pt x="322326" y="268986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865250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69" extrusionOk="0">
                  <a:moveTo>
                    <a:pt x="0" y="268986"/>
                  </a:moveTo>
                  <a:lnTo>
                    <a:pt x="107442" y="268986"/>
                  </a:lnTo>
                  <a:lnTo>
                    <a:pt x="107442" y="0"/>
                  </a:lnTo>
                  <a:lnTo>
                    <a:pt x="322326" y="0"/>
                  </a:lnTo>
                  <a:lnTo>
                    <a:pt x="322326" y="268986"/>
                  </a:lnTo>
                  <a:lnTo>
                    <a:pt x="429768" y="268986"/>
                  </a:lnTo>
                  <a:lnTo>
                    <a:pt x="214884" y="483870"/>
                  </a:lnTo>
                  <a:lnTo>
                    <a:pt x="0" y="268986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49"/>
          <p:cNvGrpSpPr/>
          <p:nvPr/>
        </p:nvGrpSpPr>
        <p:grpSpPr>
          <a:xfrm>
            <a:off x="4343780" y="4773548"/>
            <a:ext cx="430530" cy="483234"/>
            <a:chOff x="4343780" y="4773548"/>
            <a:chExt cx="430530" cy="483234"/>
          </a:xfrm>
        </p:grpSpPr>
        <p:sp>
          <p:nvSpPr>
            <p:cNvPr id="1784" name="Google Shape;1784;p49"/>
            <p:cNvSpPr/>
            <p:nvPr/>
          </p:nvSpPr>
          <p:spPr>
            <a:xfrm>
              <a:off x="4343780" y="4773548"/>
              <a:ext cx="430530" cy="483234"/>
            </a:xfrm>
            <a:custGeom>
              <a:avLst/>
              <a:gdLst/>
              <a:ahLst/>
              <a:cxnLst/>
              <a:rect l="l" t="t" r="r" b="b"/>
              <a:pathLst>
                <a:path w="430529" h="483235" extrusionOk="0">
                  <a:moveTo>
                    <a:pt x="215265" y="0"/>
                  </a:moveTo>
                  <a:lnTo>
                    <a:pt x="0" y="215264"/>
                  </a:lnTo>
                  <a:lnTo>
                    <a:pt x="107632" y="215264"/>
                  </a:lnTo>
                  <a:lnTo>
                    <a:pt x="107632" y="483107"/>
                  </a:lnTo>
                  <a:lnTo>
                    <a:pt x="322897" y="483107"/>
                  </a:lnTo>
                  <a:lnTo>
                    <a:pt x="322897" y="215264"/>
                  </a:lnTo>
                  <a:lnTo>
                    <a:pt x="430530" y="215264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4343780" y="4773548"/>
              <a:ext cx="430530" cy="483234"/>
            </a:xfrm>
            <a:custGeom>
              <a:avLst/>
              <a:gdLst/>
              <a:ahLst/>
              <a:cxnLst/>
              <a:rect l="l" t="t" r="r" b="b"/>
              <a:pathLst>
                <a:path w="430529" h="483235" extrusionOk="0">
                  <a:moveTo>
                    <a:pt x="0" y="215264"/>
                  </a:moveTo>
                  <a:lnTo>
                    <a:pt x="107632" y="215264"/>
                  </a:lnTo>
                  <a:lnTo>
                    <a:pt x="107632" y="483107"/>
                  </a:lnTo>
                  <a:lnTo>
                    <a:pt x="322897" y="483107"/>
                  </a:lnTo>
                  <a:lnTo>
                    <a:pt x="322897" y="215264"/>
                  </a:lnTo>
                  <a:lnTo>
                    <a:pt x="430530" y="215264"/>
                  </a:lnTo>
                  <a:lnTo>
                    <a:pt x="215265" y="0"/>
                  </a:lnTo>
                  <a:lnTo>
                    <a:pt x="0" y="215264"/>
                  </a:lnTo>
                  <a:close/>
                </a:path>
              </a:pathLst>
            </a:custGeom>
            <a:noFill/>
            <a:ln w="12675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029DF12-147A-81C8-BF62-CDF2434F3987}"/>
              </a:ext>
            </a:extLst>
          </p:cNvPr>
          <p:cNvGrpSpPr/>
          <p:nvPr/>
        </p:nvGrpSpPr>
        <p:grpSpPr>
          <a:xfrm>
            <a:off x="861822" y="4133851"/>
            <a:ext cx="3912235" cy="350520"/>
            <a:chOff x="861822" y="4133851"/>
            <a:chExt cx="3912235" cy="350520"/>
          </a:xfrm>
        </p:grpSpPr>
        <p:sp>
          <p:nvSpPr>
            <p:cNvPr id="1786" name="Google Shape;1786;p49"/>
            <p:cNvSpPr/>
            <p:nvPr/>
          </p:nvSpPr>
          <p:spPr>
            <a:xfrm>
              <a:off x="861822" y="4133851"/>
              <a:ext cx="3912235" cy="350520"/>
            </a:xfrm>
            <a:custGeom>
              <a:avLst/>
              <a:gdLst/>
              <a:ahLst/>
              <a:cxnLst/>
              <a:rect l="l" t="t" r="r" b="b"/>
              <a:pathLst>
                <a:path w="3912235" h="350520" extrusionOk="0">
                  <a:moveTo>
                    <a:pt x="3853688" y="0"/>
                  </a:moveTo>
                  <a:lnTo>
                    <a:pt x="58419" y="0"/>
                  </a:lnTo>
                  <a:lnTo>
                    <a:pt x="35683" y="4590"/>
                  </a:lnTo>
                  <a:lnTo>
                    <a:pt x="17113" y="17108"/>
                  </a:lnTo>
                  <a:lnTo>
                    <a:pt x="4591" y="35677"/>
                  </a:lnTo>
                  <a:lnTo>
                    <a:pt x="0" y="58420"/>
                  </a:lnTo>
                  <a:lnTo>
                    <a:pt x="0" y="292100"/>
                  </a:lnTo>
                  <a:lnTo>
                    <a:pt x="4591" y="314836"/>
                  </a:lnTo>
                  <a:lnTo>
                    <a:pt x="17113" y="333406"/>
                  </a:lnTo>
                  <a:lnTo>
                    <a:pt x="35683" y="345928"/>
                  </a:lnTo>
                  <a:lnTo>
                    <a:pt x="58419" y="350520"/>
                  </a:lnTo>
                  <a:lnTo>
                    <a:pt x="3853688" y="350520"/>
                  </a:lnTo>
                  <a:lnTo>
                    <a:pt x="3876424" y="345928"/>
                  </a:lnTo>
                  <a:lnTo>
                    <a:pt x="3894994" y="333406"/>
                  </a:lnTo>
                  <a:lnTo>
                    <a:pt x="3907516" y="314836"/>
                  </a:lnTo>
                  <a:lnTo>
                    <a:pt x="3912108" y="292100"/>
                  </a:lnTo>
                  <a:lnTo>
                    <a:pt x="3912108" y="58420"/>
                  </a:lnTo>
                  <a:lnTo>
                    <a:pt x="3907516" y="35677"/>
                  </a:lnTo>
                  <a:lnTo>
                    <a:pt x="3894994" y="17108"/>
                  </a:lnTo>
                  <a:lnTo>
                    <a:pt x="3876424" y="4590"/>
                  </a:lnTo>
                  <a:lnTo>
                    <a:pt x="3853688" y="0"/>
                  </a:lnTo>
                  <a:close/>
                </a:path>
              </a:pathLst>
            </a:custGeom>
            <a:solidFill>
              <a:srgbClr val="ECC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49"/>
            <p:cNvSpPr txBox="1"/>
            <p:nvPr/>
          </p:nvSpPr>
          <p:spPr>
            <a:xfrm>
              <a:off x="1497571" y="4178537"/>
              <a:ext cx="2742183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400" dirty="0" err="1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4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 helyileg tárolt tartalma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35257859-A7A3-CA00-0740-13539AF82706}"/>
              </a:ext>
            </a:extLst>
          </p:cNvPr>
          <p:cNvGrpSpPr/>
          <p:nvPr/>
        </p:nvGrpSpPr>
        <p:grpSpPr>
          <a:xfrm>
            <a:off x="1392174" y="2555749"/>
            <a:ext cx="1350010" cy="379730"/>
            <a:chOff x="1392174" y="2555749"/>
            <a:chExt cx="1350010" cy="379730"/>
          </a:xfrm>
        </p:grpSpPr>
        <p:sp>
          <p:nvSpPr>
            <p:cNvPr id="1790" name="Google Shape;1790;p49"/>
            <p:cNvSpPr/>
            <p:nvPr/>
          </p:nvSpPr>
          <p:spPr>
            <a:xfrm>
              <a:off x="1392174" y="2555749"/>
              <a:ext cx="1350010" cy="379730"/>
            </a:xfrm>
            <a:custGeom>
              <a:avLst/>
              <a:gdLst/>
              <a:ahLst/>
              <a:cxnLst/>
              <a:rect l="l" t="t" r="r" b="b"/>
              <a:pathLst>
                <a:path w="1350010" h="379730" extrusionOk="0">
                  <a:moveTo>
                    <a:pt x="0" y="63246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6256" y="0"/>
                  </a:lnTo>
                  <a:lnTo>
                    <a:pt x="1310872" y="4970"/>
                  </a:lnTo>
                  <a:lnTo>
                    <a:pt x="1330975" y="18526"/>
                  </a:lnTo>
                  <a:lnTo>
                    <a:pt x="1344531" y="38629"/>
                  </a:lnTo>
                  <a:lnTo>
                    <a:pt x="1349502" y="63246"/>
                  </a:lnTo>
                  <a:lnTo>
                    <a:pt x="1349502" y="316230"/>
                  </a:lnTo>
                  <a:lnTo>
                    <a:pt x="1344531" y="340846"/>
                  </a:lnTo>
                  <a:lnTo>
                    <a:pt x="1330975" y="360949"/>
                  </a:lnTo>
                  <a:lnTo>
                    <a:pt x="1310872" y="374505"/>
                  </a:lnTo>
                  <a:lnTo>
                    <a:pt x="1286256" y="379476"/>
                  </a:lnTo>
                  <a:lnTo>
                    <a:pt x="63246" y="379476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30"/>
                  </a:lnTo>
                  <a:lnTo>
                    <a:pt x="0" y="63246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49"/>
            <p:cNvSpPr txBox="1"/>
            <p:nvPr/>
          </p:nvSpPr>
          <p:spPr>
            <a:xfrm>
              <a:off x="1575154" y="2615341"/>
              <a:ext cx="98361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fetch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EFCE091F-2CE5-097E-B718-E745A0846267}"/>
              </a:ext>
            </a:extLst>
          </p:cNvPr>
          <p:cNvGrpSpPr/>
          <p:nvPr/>
        </p:nvGrpSpPr>
        <p:grpSpPr>
          <a:xfrm>
            <a:off x="2876550" y="4824984"/>
            <a:ext cx="1348740" cy="379730"/>
            <a:chOff x="2876550" y="4824984"/>
            <a:chExt cx="1348740" cy="379730"/>
          </a:xfrm>
        </p:grpSpPr>
        <p:sp>
          <p:nvSpPr>
            <p:cNvPr id="1812" name="Google Shape;1812;p49"/>
            <p:cNvSpPr/>
            <p:nvPr/>
          </p:nvSpPr>
          <p:spPr>
            <a:xfrm>
              <a:off x="2876550" y="4824984"/>
              <a:ext cx="1348740" cy="379730"/>
            </a:xfrm>
            <a:custGeom>
              <a:avLst/>
              <a:gdLst/>
              <a:ahLst/>
              <a:cxnLst/>
              <a:rect l="l" t="t" r="r" b="b"/>
              <a:pathLst>
                <a:path w="1348739" h="379729" extrusionOk="0">
                  <a:moveTo>
                    <a:pt x="0" y="63245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5494" y="0"/>
                  </a:lnTo>
                  <a:lnTo>
                    <a:pt x="1310110" y="4970"/>
                  </a:lnTo>
                  <a:lnTo>
                    <a:pt x="1330213" y="18526"/>
                  </a:lnTo>
                  <a:lnTo>
                    <a:pt x="1343769" y="38629"/>
                  </a:lnTo>
                  <a:lnTo>
                    <a:pt x="1348740" y="63245"/>
                  </a:lnTo>
                  <a:lnTo>
                    <a:pt x="1348740" y="316229"/>
                  </a:lnTo>
                  <a:lnTo>
                    <a:pt x="1343769" y="340846"/>
                  </a:lnTo>
                  <a:lnTo>
                    <a:pt x="1330213" y="360949"/>
                  </a:lnTo>
                  <a:lnTo>
                    <a:pt x="1310110" y="374505"/>
                  </a:lnTo>
                  <a:lnTo>
                    <a:pt x="1285494" y="379475"/>
                  </a:lnTo>
                  <a:lnTo>
                    <a:pt x="63246" y="379475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29"/>
                  </a:lnTo>
                  <a:lnTo>
                    <a:pt x="0" y="632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49"/>
            <p:cNvSpPr txBox="1"/>
            <p:nvPr/>
          </p:nvSpPr>
          <p:spPr>
            <a:xfrm>
              <a:off x="3112612" y="4884736"/>
              <a:ext cx="876300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14" name="Google Shape;1814;p49"/>
          <p:cNvGrpSpPr/>
          <p:nvPr/>
        </p:nvGrpSpPr>
        <p:grpSpPr>
          <a:xfrm>
            <a:off x="862202" y="4757546"/>
            <a:ext cx="429895" cy="483870"/>
            <a:chOff x="862202" y="4757546"/>
            <a:chExt cx="429895" cy="483870"/>
          </a:xfrm>
        </p:grpSpPr>
        <p:sp>
          <p:nvSpPr>
            <p:cNvPr id="1815" name="Google Shape;1815;p49"/>
            <p:cNvSpPr/>
            <p:nvPr/>
          </p:nvSpPr>
          <p:spPr>
            <a:xfrm>
              <a:off x="862202" y="475754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70" extrusionOk="0">
                  <a:moveTo>
                    <a:pt x="322326" y="0"/>
                  </a:moveTo>
                  <a:lnTo>
                    <a:pt x="107442" y="0"/>
                  </a:lnTo>
                  <a:lnTo>
                    <a:pt x="107442" y="268985"/>
                  </a:lnTo>
                  <a:lnTo>
                    <a:pt x="0" y="268985"/>
                  </a:lnTo>
                  <a:lnTo>
                    <a:pt x="214884" y="483869"/>
                  </a:lnTo>
                  <a:lnTo>
                    <a:pt x="429768" y="268985"/>
                  </a:lnTo>
                  <a:lnTo>
                    <a:pt x="322326" y="268985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862202" y="475754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70" extrusionOk="0">
                  <a:moveTo>
                    <a:pt x="0" y="268985"/>
                  </a:moveTo>
                  <a:lnTo>
                    <a:pt x="107442" y="268985"/>
                  </a:lnTo>
                  <a:lnTo>
                    <a:pt x="107442" y="0"/>
                  </a:lnTo>
                  <a:lnTo>
                    <a:pt x="322326" y="0"/>
                  </a:lnTo>
                  <a:lnTo>
                    <a:pt x="322326" y="268985"/>
                  </a:lnTo>
                  <a:lnTo>
                    <a:pt x="429768" y="268985"/>
                  </a:lnTo>
                  <a:lnTo>
                    <a:pt x="214884" y="483869"/>
                  </a:lnTo>
                  <a:lnTo>
                    <a:pt x="0" y="268985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7" name="Google Shape;1817;p49"/>
          <p:cNvGrpSpPr/>
          <p:nvPr/>
        </p:nvGrpSpPr>
        <p:grpSpPr>
          <a:xfrm>
            <a:off x="4231004" y="2521076"/>
            <a:ext cx="429895" cy="483870"/>
            <a:chOff x="4231004" y="2521076"/>
            <a:chExt cx="429895" cy="483870"/>
          </a:xfrm>
        </p:grpSpPr>
        <p:sp>
          <p:nvSpPr>
            <p:cNvPr id="1818" name="Google Shape;1818;p49"/>
            <p:cNvSpPr/>
            <p:nvPr/>
          </p:nvSpPr>
          <p:spPr>
            <a:xfrm>
              <a:off x="4231004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5" h="483869" extrusionOk="0">
                  <a:moveTo>
                    <a:pt x="214884" y="0"/>
                  </a:moveTo>
                  <a:lnTo>
                    <a:pt x="0" y="214884"/>
                  </a:lnTo>
                  <a:lnTo>
                    <a:pt x="107442" y="214884"/>
                  </a:lnTo>
                  <a:lnTo>
                    <a:pt x="107442" y="483870"/>
                  </a:lnTo>
                  <a:lnTo>
                    <a:pt x="322326" y="483870"/>
                  </a:lnTo>
                  <a:lnTo>
                    <a:pt x="322326" y="214884"/>
                  </a:lnTo>
                  <a:lnTo>
                    <a:pt x="429768" y="214884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4231004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5" h="483869" extrusionOk="0">
                  <a:moveTo>
                    <a:pt x="0" y="214884"/>
                  </a:moveTo>
                  <a:lnTo>
                    <a:pt x="107442" y="214884"/>
                  </a:lnTo>
                  <a:lnTo>
                    <a:pt x="107442" y="483870"/>
                  </a:lnTo>
                  <a:lnTo>
                    <a:pt x="322326" y="483870"/>
                  </a:lnTo>
                  <a:lnTo>
                    <a:pt x="322326" y="214884"/>
                  </a:lnTo>
                  <a:lnTo>
                    <a:pt x="429768" y="214884"/>
                  </a:lnTo>
                  <a:lnTo>
                    <a:pt x="214884" y="0"/>
                  </a:lnTo>
                  <a:lnTo>
                    <a:pt x="0" y="214884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2020777B-A974-DE77-2A9A-408F765FD2B6}"/>
              </a:ext>
            </a:extLst>
          </p:cNvPr>
          <p:cNvGrpSpPr/>
          <p:nvPr/>
        </p:nvGrpSpPr>
        <p:grpSpPr>
          <a:xfrm>
            <a:off x="1392174" y="4824985"/>
            <a:ext cx="1350010" cy="379730"/>
            <a:chOff x="1392174" y="4824985"/>
            <a:chExt cx="1350010" cy="379730"/>
          </a:xfrm>
        </p:grpSpPr>
        <p:sp>
          <p:nvSpPr>
            <p:cNvPr id="1820" name="Google Shape;1820;p49"/>
            <p:cNvSpPr/>
            <p:nvPr/>
          </p:nvSpPr>
          <p:spPr>
            <a:xfrm>
              <a:off x="1392174" y="4824985"/>
              <a:ext cx="1350010" cy="379730"/>
            </a:xfrm>
            <a:custGeom>
              <a:avLst/>
              <a:gdLst/>
              <a:ahLst/>
              <a:cxnLst/>
              <a:rect l="l" t="t" r="r" b="b"/>
              <a:pathLst>
                <a:path w="1350010" h="379729" extrusionOk="0">
                  <a:moveTo>
                    <a:pt x="0" y="63245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6256" y="0"/>
                  </a:lnTo>
                  <a:lnTo>
                    <a:pt x="1310872" y="4970"/>
                  </a:lnTo>
                  <a:lnTo>
                    <a:pt x="1330975" y="18526"/>
                  </a:lnTo>
                  <a:lnTo>
                    <a:pt x="1344531" y="38629"/>
                  </a:lnTo>
                  <a:lnTo>
                    <a:pt x="1349502" y="63245"/>
                  </a:lnTo>
                  <a:lnTo>
                    <a:pt x="1349502" y="316229"/>
                  </a:lnTo>
                  <a:lnTo>
                    <a:pt x="1344531" y="340846"/>
                  </a:lnTo>
                  <a:lnTo>
                    <a:pt x="1330975" y="360949"/>
                  </a:lnTo>
                  <a:lnTo>
                    <a:pt x="1310872" y="374505"/>
                  </a:lnTo>
                  <a:lnTo>
                    <a:pt x="1286256" y="379475"/>
                  </a:lnTo>
                  <a:lnTo>
                    <a:pt x="63246" y="379475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29"/>
                  </a:lnTo>
                  <a:lnTo>
                    <a:pt x="0" y="632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49"/>
            <p:cNvSpPr txBox="1"/>
            <p:nvPr/>
          </p:nvSpPr>
          <p:spPr>
            <a:xfrm>
              <a:off x="1575154" y="4884736"/>
              <a:ext cx="98361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 merge</a:t>
              </a:r>
              <a:endParaRPr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5C11205B-F456-AC0F-0C61-DBB2528C0E0F}"/>
              </a:ext>
            </a:extLst>
          </p:cNvPr>
          <p:cNvGrpSpPr/>
          <p:nvPr/>
        </p:nvGrpSpPr>
        <p:grpSpPr>
          <a:xfrm>
            <a:off x="864869" y="1421895"/>
            <a:ext cx="3796029" cy="718820"/>
            <a:chOff x="864869" y="1421895"/>
            <a:chExt cx="3796029" cy="718820"/>
          </a:xfrm>
        </p:grpSpPr>
        <p:grpSp>
          <p:nvGrpSpPr>
            <p:cNvPr id="2" name="Csoportba foglalás 1">
              <a:extLst>
                <a:ext uri="{FF2B5EF4-FFF2-40B4-BE49-F238E27FC236}">
                  <a16:creationId xmlns:a16="http://schemas.microsoft.com/office/drawing/2014/main" id="{60CE9619-A94F-C399-2A72-090F813F71FA}"/>
                </a:ext>
              </a:extLst>
            </p:cNvPr>
            <p:cNvGrpSpPr/>
            <p:nvPr/>
          </p:nvGrpSpPr>
          <p:grpSpPr>
            <a:xfrm>
              <a:off x="864869" y="1421895"/>
              <a:ext cx="3796029" cy="718820"/>
              <a:chOff x="864869" y="1421895"/>
              <a:chExt cx="3796029" cy="718820"/>
            </a:xfrm>
          </p:grpSpPr>
          <p:grpSp>
            <p:nvGrpSpPr>
              <p:cNvPr id="1773" name="Google Shape;1773;p49"/>
              <p:cNvGrpSpPr/>
              <p:nvPr/>
            </p:nvGrpSpPr>
            <p:grpSpPr>
              <a:xfrm>
                <a:off x="864869" y="1421895"/>
                <a:ext cx="3796029" cy="718820"/>
                <a:chOff x="864869" y="1421895"/>
                <a:chExt cx="3796029" cy="718820"/>
              </a:xfrm>
            </p:grpSpPr>
            <p:sp>
              <p:nvSpPr>
                <p:cNvPr id="1774" name="Google Shape;1774;p49"/>
                <p:cNvSpPr/>
                <p:nvPr/>
              </p:nvSpPr>
              <p:spPr>
                <a:xfrm>
                  <a:off x="864869" y="1421895"/>
                  <a:ext cx="3796029" cy="718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029" h="718819" extrusionOk="0">
                      <a:moveTo>
                        <a:pt x="3675761" y="0"/>
                      </a:moveTo>
                      <a:lnTo>
                        <a:pt x="119761" y="0"/>
                      </a:lnTo>
                      <a:lnTo>
                        <a:pt x="73144" y="9411"/>
                      </a:lnTo>
                      <a:lnTo>
                        <a:pt x="35077" y="35077"/>
                      </a:lnTo>
                      <a:lnTo>
                        <a:pt x="9411" y="73144"/>
                      </a:lnTo>
                      <a:lnTo>
                        <a:pt x="0" y="119761"/>
                      </a:lnTo>
                      <a:lnTo>
                        <a:pt x="0" y="598792"/>
                      </a:lnTo>
                      <a:lnTo>
                        <a:pt x="9411" y="645415"/>
                      </a:lnTo>
                      <a:lnTo>
                        <a:pt x="35077" y="683487"/>
                      </a:lnTo>
                      <a:lnTo>
                        <a:pt x="73144" y="709154"/>
                      </a:lnTo>
                      <a:lnTo>
                        <a:pt x="119761" y="718566"/>
                      </a:lnTo>
                      <a:lnTo>
                        <a:pt x="3675761" y="718566"/>
                      </a:lnTo>
                      <a:lnTo>
                        <a:pt x="3722377" y="709154"/>
                      </a:lnTo>
                      <a:lnTo>
                        <a:pt x="3760444" y="683487"/>
                      </a:lnTo>
                      <a:lnTo>
                        <a:pt x="3786110" y="645415"/>
                      </a:lnTo>
                      <a:lnTo>
                        <a:pt x="3795522" y="598792"/>
                      </a:lnTo>
                      <a:lnTo>
                        <a:pt x="3795522" y="119761"/>
                      </a:lnTo>
                      <a:lnTo>
                        <a:pt x="3786110" y="73144"/>
                      </a:lnTo>
                      <a:lnTo>
                        <a:pt x="3760444" y="35077"/>
                      </a:lnTo>
                      <a:lnTo>
                        <a:pt x="3722377" y="9411"/>
                      </a:lnTo>
                      <a:lnTo>
                        <a:pt x="3675761" y="0"/>
                      </a:lnTo>
                      <a:close/>
                    </a:path>
                  </a:pathLst>
                </a:custGeom>
                <a:solidFill>
                  <a:srgbClr val="521651"/>
                </a:solidFill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75" name="Google Shape;1775;p49"/>
                <p:cNvSpPr/>
                <p:nvPr/>
              </p:nvSpPr>
              <p:spPr>
                <a:xfrm>
                  <a:off x="864869" y="1421895"/>
                  <a:ext cx="3796029" cy="718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029" h="718819" extrusionOk="0">
                      <a:moveTo>
                        <a:pt x="0" y="119761"/>
                      </a:moveTo>
                      <a:lnTo>
                        <a:pt x="9411" y="73144"/>
                      </a:lnTo>
                      <a:lnTo>
                        <a:pt x="35077" y="35077"/>
                      </a:lnTo>
                      <a:lnTo>
                        <a:pt x="73144" y="9411"/>
                      </a:lnTo>
                      <a:lnTo>
                        <a:pt x="119761" y="0"/>
                      </a:lnTo>
                      <a:lnTo>
                        <a:pt x="3675761" y="0"/>
                      </a:lnTo>
                      <a:lnTo>
                        <a:pt x="3722377" y="9411"/>
                      </a:lnTo>
                      <a:lnTo>
                        <a:pt x="3760444" y="35077"/>
                      </a:lnTo>
                      <a:lnTo>
                        <a:pt x="3786110" y="73144"/>
                      </a:lnTo>
                      <a:lnTo>
                        <a:pt x="3795522" y="119761"/>
                      </a:lnTo>
                      <a:lnTo>
                        <a:pt x="3795522" y="598792"/>
                      </a:lnTo>
                      <a:lnTo>
                        <a:pt x="3786110" y="645415"/>
                      </a:lnTo>
                      <a:lnTo>
                        <a:pt x="3760444" y="683487"/>
                      </a:lnTo>
                      <a:lnTo>
                        <a:pt x="3722377" y="709154"/>
                      </a:lnTo>
                      <a:lnTo>
                        <a:pt x="3675761" y="718566"/>
                      </a:lnTo>
                      <a:lnTo>
                        <a:pt x="119761" y="718566"/>
                      </a:lnTo>
                      <a:lnTo>
                        <a:pt x="73144" y="709154"/>
                      </a:lnTo>
                      <a:lnTo>
                        <a:pt x="35077" y="683487"/>
                      </a:lnTo>
                      <a:lnTo>
                        <a:pt x="9411" y="645415"/>
                      </a:lnTo>
                      <a:lnTo>
                        <a:pt x="0" y="598792"/>
                      </a:lnTo>
                      <a:lnTo>
                        <a:pt x="0" y="119761"/>
                      </a:lnTo>
                      <a:close/>
                    </a:path>
                  </a:pathLst>
                </a:custGeom>
                <a:noFill/>
                <a:ln w="2855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776" name="Google Shape;1776;p49"/>
              <p:cNvSpPr txBox="1"/>
              <p:nvPr/>
            </p:nvSpPr>
            <p:spPr>
              <a:xfrm>
                <a:off x="2037688" y="1616891"/>
                <a:ext cx="1450340" cy="299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Távoli </a:t>
                </a:r>
                <a:r>
                  <a:rPr lang="hu-HU" sz="1800" dirty="0" err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branch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2" name="Google Shape;1822;p49"/>
            <p:cNvSpPr/>
            <p:nvPr/>
          </p:nvSpPr>
          <p:spPr>
            <a:xfrm>
              <a:off x="955140" y="1596885"/>
              <a:ext cx="639445" cy="362585"/>
            </a:xfrm>
            <a:custGeom>
              <a:avLst/>
              <a:gdLst/>
              <a:ahLst/>
              <a:cxnLst/>
              <a:rect l="l" t="t" r="r" b="b"/>
              <a:pathLst>
                <a:path w="639444" h="362585" extrusionOk="0">
                  <a:moveTo>
                    <a:pt x="147149" y="135579"/>
                  </a:moveTo>
                  <a:lnTo>
                    <a:pt x="132001" y="135579"/>
                  </a:lnTo>
                  <a:lnTo>
                    <a:pt x="132001" y="134064"/>
                  </a:lnTo>
                  <a:lnTo>
                    <a:pt x="152203" y="63344"/>
                  </a:lnTo>
                  <a:lnTo>
                    <a:pt x="206235" y="13424"/>
                  </a:lnTo>
                  <a:lnTo>
                    <a:pt x="247759" y="0"/>
                  </a:lnTo>
                  <a:lnTo>
                    <a:pt x="289885" y="190"/>
                  </a:lnTo>
                  <a:lnTo>
                    <a:pt x="329591" y="13020"/>
                  </a:lnTo>
                  <a:lnTo>
                    <a:pt x="330516" y="13681"/>
                  </a:lnTo>
                  <a:lnTo>
                    <a:pt x="269064" y="13681"/>
                  </a:lnTo>
                  <a:lnTo>
                    <a:pt x="221840" y="22911"/>
                  </a:lnTo>
                  <a:lnTo>
                    <a:pt x="183164" y="48633"/>
                  </a:lnTo>
                  <a:lnTo>
                    <a:pt x="156960" y="86975"/>
                  </a:lnTo>
                  <a:lnTo>
                    <a:pt x="147149" y="134064"/>
                  </a:lnTo>
                  <a:lnTo>
                    <a:pt x="147149" y="135579"/>
                  </a:lnTo>
                  <a:close/>
                </a:path>
                <a:path w="639444" h="362585" extrusionOk="0">
                  <a:moveTo>
                    <a:pt x="382196" y="91325"/>
                  </a:moveTo>
                  <a:lnTo>
                    <a:pt x="357107" y="52373"/>
                  </a:lnTo>
                  <a:lnTo>
                    <a:pt x="301976" y="18443"/>
                  </a:lnTo>
                  <a:lnTo>
                    <a:pt x="269064" y="13681"/>
                  </a:lnTo>
                  <a:lnTo>
                    <a:pt x="330516" y="13681"/>
                  </a:lnTo>
                  <a:lnTo>
                    <a:pt x="363857" y="37512"/>
                  </a:lnTo>
                  <a:lnTo>
                    <a:pt x="389660" y="72691"/>
                  </a:lnTo>
                  <a:lnTo>
                    <a:pt x="463637" y="72691"/>
                  </a:lnTo>
                  <a:lnTo>
                    <a:pt x="469394" y="74192"/>
                  </a:lnTo>
                  <a:lnTo>
                    <a:pt x="482850" y="81392"/>
                  </a:lnTo>
                  <a:lnTo>
                    <a:pt x="433280" y="81392"/>
                  </a:lnTo>
                  <a:lnTo>
                    <a:pt x="394639" y="87000"/>
                  </a:lnTo>
                  <a:lnTo>
                    <a:pt x="382196" y="91325"/>
                  </a:lnTo>
                  <a:close/>
                </a:path>
                <a:path w="639444" h="362585" extrusionOk="0">
                  <a:moveTo>
                    <a:pt x="463637" y="72691"/>
                  </a:moveTo>
                  <a:lnTo>
                    <a:pt x="389660" y="72691"/>
                  </a:lnTo>
                  <a:lnTo>
                    <a:pt x="416352" y="66838"/>
                  </a:lnTo>
                  <a:lnTo>
                    <a:pt x="443306" y="67391"/>
                  </a:lnTo>
                  <a:lnTo>
                    <a:pt x="463637" y="72691"/>
                  </a:lnTo>
                  <a:close/>
                </a:path>
                <a:path w="639444" h="362585" extrusionOk="0">
                  <a:moveTo>
                    <a:pt x="595078" y="346831"/>
                  </a:moveTo>
                  <a:lnTo>
                    <a:pt x="548048" y="346831"/>
                  </a:lnTo>
                  <a:lnTo>
                    <a:pt x="577287" y="340862"/>
                  </a:lnTo>
                  <a:lnTo>
                    <a:pt x="601236" y="324815"/>
                  </a:lnTo>
                  <a:lnTo>
                    <a:pt x="617526" y="301035"/>
                  </a:lnTo>
                  <a:lnTo>
                    <a:pt x="623790" y="271869"/>
                  </a:lnTo>
                  <a:lnTo>
                    <a:pt x="618242" y="242171"/>
                  </a:lnTo>
                  <a:lnTo>
                    <a:pt x="602288" y="217750"/>
                  </a:lnTo>
                  <a:lnTo>
                    <a:pt x="578338" y="201091"/>
                  </a:lnTo>
                  <a:lnTo>
                    <a:pt x="548805" y="194679"/>
                  </a:lnTo>
                  <a:lnTo>
                    <a:pt x="526071" y="194679"/>
                  </a:lnTo>
                  <a:lnTo>
                    <a:pt x="526071" y="179529"/>
                  </a:lnTo>
                  <a:lnTo>
                    <a:pt x="500168" y="113038"/>
                  </a:lnTo>
                  <a:lnTo>
                    <a:pt x="433280" y="81392"/>
                  </a:lnTo>
                  <a:lnTo>
                    <a:pt x="482850" y="81392"/>
                  </a:lnTo>
                  <a:lnTo>
                    <a:pt x="513548" y="105359"/>
                  </a:lnTo>
                  <a:lnTo>
                    <a:pt x="537943" y="152596"/>
                  </a:lnTo>
                  <a:lnTo>
                    <a:pt x="541227" y="179529"/>
                  </a:lnTo>
                  <a:lnTo>
                    <a:pt x="548805" y="179529"/>
                  </a:lnTo>
                  <a:lnTo>
                    <a:pt x="583883" y="186977"/>
                  </a:lnTo>
                  <a:lnTo>
                    <a:pt x="612490" y="206508"/>
                  </a:lnTo>
                  <a:lnTo>
                    <a:pt x="631791" y="235265"/>
                  </a:lnTo>
                  <a:lnTo>
                    <a:pt x="638953" y="270392"/>
                  </a:lnTo>
                  <a:lnTo>
                    <a:pt x="631920" y="305930"/>
                  </a:lnTo>
                  <a:lnTo>
                    <a:pt x="612475" y="335006"/>
                  </a:lnTo>
                  <a:lnTo>
                    <a:pt x="595078" y="346831"/>
                  </a:lnTo>
                  <a:close/>
                </a:path>
                <a:path w="639444" h="362585" extrusionOk="0">
                  <a:moveTo>
                    <a:pt x="548048" y="361982"/>
                  </a:moveTo>
                  <a:lnTo>
                    <a:pt x="138518" y="361982"/>
                  </a:lnTo>
                  <a:lnTo>
                    <a:pt x="116423" y="361646"/>
                  </a:lnTo>
                  <a:lnTo>
                    <a:pt x="78107" y="355469"/>
                  </a:lnTo>
                  <a:lnTo>
                    <a:pt x="27879" y="321990"/>
                  </a:lnTo>
                  <a:lnTo>
                    <a:pt x="6064" y="284614"/>
                  </a:lnTo>
                  <a:lnTo>
                    <a:pt x="0" y="247818"/>
                  </a:lnTo>
                  <a:lnTo>
                    <a:pt x="9002" y="203520"/>
                  </a:lnTo>
                  <a:lnTo>
                    <a:pt x="33450" y="167365"/>
                  </a:lnTo>
                  <a:lnTo>
                    <a:pt x="69675" y="143010"/>
                  </a:lnTo>
                  <a:lnTo>
                    <a:pt x="114010" y="134117"/>
                  </a:lnTo>
                  <a:lnTo>
                    <a:pt x="120035" y="134117"/>
                  </a:lnTo>
                  <a:lnTo>
                    <a:pt x="126052" y="134609"/>
                  </a:lnTo>
                  <a:lnTo>
                    <a:pt x="132001" y="135579"/>
                  </a:lnTo>
                  <a:lnTo>
                    <a:pt x="147149" y="135579"/>
                  </a:lnTo>
                  <a:lnTo>
                    <a:pt x="147149" y="149267"/>
                  </a:lnTo>
                  <a:lnTo>
                    <a:pt x="114010" y="149267"/>
                  </a:lnTo>
                  <a:lnTo>
                    <a:pt x="91245" y="152094"/>
                  </a:lnTo>
                  <a:lnTo>
                    <a:pt x="50946" y="172172"/>
                  </a:lnTo>
                  <a:lnTo>
                    <a:pt x="20901" y="214656"/>
                  </a:lnTo>
                  <a:lnTo>
                    <a:pt x="15201" y="243682"/>
                  </a:lnTo>
                  <a:lnTo>
                    <a:pt x="21281" y="282289"/>
                  </a:lnTo>
                  <a:lnTo>
                    <a:pt x="41013" y="314452"/>
                  </a:lnTo>
                  <a:lnTo>
                    <a:pt x="71372" y="336871"/>
                  </a:lnTo>
                  <a:lnTo>
                    <a:pt x="109327" y="346248"/>
                  </a:lnTo>
                  <a:lnTo>
                    <a:pt x="122831" y="346831"/>
                  </a:lnTo>
                  <a:lnTo>
                    <a:pt x="595078" y="346831"/>
                  </a:lnTo>
                  <a:lnTo>
                    <a:pt x="583542" y="354672"/>
                  </a:lnTo>
                  <a:lnTo>
                    <a:pt x="548048" y="361982"/>
                  </a:lnTo>
                  <a:close/>
                </a:path>
                <a:path w="639444" h="362585" extrusionOk="0">
                  <a:moveTo>
                    <a:pt x="147149" y="153403"/>
                  </a:moveTo>
                  <a:lnTo>
                    <a:pt x="124407" y="149691"/>
                  </a:lnTo>
                  <a:lnTo>
                    <a:pt x="119209" y="149267"/>
                  </a:lnTo>
                  <a:lnTo>
                    <a:pt x="147149" y="149267"/>
                  </a:lnTo>
                  <a:lnTo>
                    <a:pt x="147149" y="1534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A573BF70-676E-D9D2-C9F7-F9E6015C78CF}"/>
              </a:ext>
            </a:extLst>
          </p:cNvPr>
          <p:cNvGrpSpPr/>
          <p:nvPr/>
        </p:nvGrpSpPr>
        <p:grpSpPr>
          <a:xfrm>
            <a:off x="864869" y="3419096"/>
            <a:ext cx="3912235" cy="718820"/>
            <a:chOff x="864869" y="3419096"/>
            <a:chExt cx="3912235" cy="718820"/>
          </a:xfrm>
        </p:grpSpPr>
        <p:grpSp>
          <p:nvGrpSpPr>
            <p:cNvPr id="6" name="Csoportba foglalás 5">
              <a:extLst>
                <a:ext uri="{FF2B5EF4-FFF2-40B4-BE49-F238E27FC236}">
                  <a16:creationId xmlns:a16="http://schemas.microsoft.com/office/drawing/2014/main" id="{1E0CD005-3F62-3699-8216-F2B822D57E96}"/>
                </a:ext>
              </a:extLst>
            </p:cNvPr>
            <p:cNvGrpSpPr/>
            <p:nvPr/>
          </p:nvGrpSpPr>
          <p:grpSpPr>
            <a:xfrm>
              <a:off x="864869" y="3419096"/>
              <a:ext cx="3912235" cy="718820"/>
              <a:chOff x="864869" y="3419096"/>
              <a:chExt cx="3912235" cy="718820"/>
            </a:xfrm>
          </p:grpSpPr>
          <p:sp>
            <p:nvSpPr>
              <p:cNvPr id="1771" name="Google Shape;1771;p49"/>
              <p:cNvSpPr/>
              <p:nvPr/>
            </p:nvSpPr>
            <p:spPr>
              <a:xfrm>
                <a:off x="864869" y="3419096"/>
                <a:ext cx="3912235" cy="718820"/>
              </a:xfrm>
              <a:custGeom>
                <a:avLst/>
                <a:gdLst/>
                <a:ahLst/>
                <a:cxnLst/>
                <a:rect l="l" t="t" r="r" b="b"/>
                <a:pathLst>
                  <a:path w="3912235" h="718820" extrusionOk="0">
                    <a:moveTo>
                      <a:pt x="3792347" y="0"/>
                    </a:moveTo>
                    <a:lnTo>
                      <a:pt x="119761" y="0"/>
                    </a:lnTo>
                    <a:lnTo>
                      <a:pt x="73144" y="9411"/>
                    </a:lnTo>
                    <a:lnTo>
                      <a:pt x="35077" y="35077"/>
                    </a:lnTo>
                    <a:lnTo>
                      <a:pt x="9411" y="73144"/>
                    </a:lnTo>
                    <a:lnTo>
                      <a:pt x="0" y="119761"/>
                    </a:lnTo>
                    <a:lnTo>
                      <a:pt x="0" y="598805"/>
                    </a:lnTo>
                    <a:lnTo>
                      <a:pt x="9411" y="645421"/>
                    </a:lnTo>
                    <a:lnTo>
                      <a:pt x="35077" y="683488"/>
                    </a:lnTo>
                    <a:lnTo>
                      <a:pt x="73144" y="709154"/>
                    </a:lnTo>
                    <a:lnTo>
                      <a:pt x="119761" y="718566"/>
                    </a:lnTo>
                    <a:lnTo>
                      <a:pt x="3792347" y="718566"/>
                    </a:lnTo>
                    <a:lnTo>
                      <a:pt x="3838963" y="709154"/>
                    </a:lnTo>
                    <a:lnTo>
                      <a:pt x="3877030" y="683488"/>
                    </a:lnTo>
                    <a:lnTo>
                      <a:pt x="3902696" y="645421"/>
                    </a:lnTo>
                    <a:lnTo>
                      <a:pt x="3912108" y="598805"/>
                    </a:lnTo>
                    <a:lnTo>
                      <a:pt x="3912108" y="119761"/>
                    </a:lnTo>
                    <a:lnTo>
                      <a:pt x="3902696" y="73144"/>
                    </a:lnTo>
                    <a:lnTo>
                      <a:pt x="3877030" y="35077"/>
                    </a:lnTo>
                    <a:lnTo>
                      <a:pt x="3838963" y="9411"/>
                    </a:lnTo>
                    <a:lnTo>
                      <a:pt x="3792347" y="0"/>
                    </a:lnTo>
                    <a:close/>
                  </a:path>
                </a:pathLst>
              </a:custGeom>
              <a:solidFill>
                <a:srgbClr val="C941C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49"/>
              <p:cNvSpPr txBox="1"/>
              <p:nvPr/>
            </p:nvSpPr>
            <p:spPr>
              <a:xfrm>
                <a:off x="1687959" y="3614012"/>
                <a:ext cx="2655821" cy="299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Távoli követett </a:t>
                </a:r>
                <a:r>
                  <a:rPr lang="hu-HU" sz="1800" dirty="0" err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branch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3" name="Google Shape;1823;p49"/>
            <p:cNvGrpSpPr/>
            <p:nvPr/>
          </p:nvGrpSpPr>
          <p:grpSpPr>
            <a:xfrm>
              <a:off x="983703" y="3553942"/>
              <a:ext cx="445770" cy="448945"/>
              <a:chOff x="983703" y="3553942"/>
              <a:chExt cx="445770" cy="448945"/>
            </a:xfrm>
          </p:grpSpPr>
          <p:sp>
            <p:nvSpPr>
              <p:cNvPr id="1824" name="Google Shape;1824;p49"/>
              <p:cNvSpPr/>
              <p:nvPr/>
            </p:nvSpPr>
            <p:spPr>
              <a:xfrm>
                <a:off x="983703" y="3553942"/>
                <a:ext cx="445770" cy="448945"/>
              </a:xfrm>
              <a:custGeom>
                <a:avLst/>
                <a:gdLst/>
                <a:ahLst/>
                <a:cxnLst/>
                <a:rect l="l" t="t" r="r" b="b"/>
                <a:pathLst>
                  <a:path w="445769" h="448945" extrusionOk="0">
                    <a:moveTo>
                      <a:pt x="260400" y="212039"/>
                    </a:moveTo>
                    <a:lnTo>
                      <a:pt x="252806" y="204444"/>
                    </a:lnTo>
                    <a:lnTo>
                      <a:pt x="227850" y="204444"/>
                    </a:lnTo>
                    <a:lnTo>
                      <a:pt x="227850" y="236982"/>
                    </a:lnTo>
                    <a:lnTo>
                      <a:pt x="227850" y="361708"/>
                    </a:lnTo>
                    <a:lnTo>
                      <a:pt x="32550" y="361708"/>
                    </a:lnTo>
                    <a:lnTo>
                      <a:pt x="32550" y="236982"/>
                    </a:lnTo>
                    <a:lnTo>
                      <a:pt x="227850" y="236982"/>
                    </a:lnTo>
                    <a:lnTo>
                      <a:pt x="227850" y="204444"/>
                    </a:lnTo>
                    <a:lnTo>
                      <a:pt x="7594" y="204444"/>
                    </a:lnTo>
                    <a:lnTo>
                      <a:pt x="0" y="212039"/>
                    </a:lnTo>
                    <a:lnTo>
                      <a:pt x="0" y="386664"/>
                    </a:lnTo>
                    <a:lnTo>
                      <a:pt x="7594" y="394246"/>
                    </a:lnTo>
                    <a:lnTo>
                      <a:pt x="103073" y="394246"/>
                    </a:lnTo>
                    <a:lnTo>
                      <a:pt x="103073" y="415937"/>
                    </a:lnTo>
                    <a:lnTo>
                      <a:pt x="65100" y="415937"/>
                    </a:lnTo>
                    <a:lnTo>
                      <a:pt x="65100" y="448487"/>
                    </a:lnTo>
                    <a:lnTo>
                      <a:pt x="195300" y="448487"/>
                    </a:lnTo>
                    <a:lnTo>
                      <a:pt x="195300" y="415937"/>
                    </a:lnTo>
                    <a:lnTo>
                      <a:pt x="157327" y="415937"/>
                    </a:lnTo>
                    <a:lnTo>
                      <a:pt x="157327" y="394246"/>
                    </a:lnTo>
                    <a:lnTo>
                      <a:pt x="252806" y="394246"/>
                    </a:lnTo>
                    <a:lnTo>
                      <a:pt x="260400" y="386664"/>
                    </a:lnTo>
                    <a:lnTo>
                      <a:pt x="260400" y="361708"/>
                    </a:lnTo>
                    <a:lnTo>
                      <a:pt x="260400" y="236982"/>
                    </a:lnTo>
                    <a:lnTo>
                      <a:pt x="260400" y="212039"/>
                    </a:lnTo>
                    <a:close/>
                  </a:path>
                  <a:path w="445769" h="448945" extrusionOk="0">
                    <a:moveTo>
                      <a:pt x="445401" y="125806"/>
                    </a:moveTo>
                    <a:lnTo>
                      <a:pt x="442239" y="107264"/>
                    </a:lnTo>
                    <a:lnTo>
                      <a:pt x="433463" y="91313"/>
                    </a:lnTo>
                    <a:lnTo>
                      <a:pt x="420230" y="78905"/>
                    </a:lnTo>
                    <a:lnTo>
                      <a:pt x="413397" y="75679"/>
                    </a:lnTo>
                    <a:lnTo>
                      <a:pt x="413397" y="125272"/>
                    </a:lnTo>
                    <a:lnTo>
                      <a:pt x="411086" y="134886"/>
                    </a:lnTo>
                    <a:lnTo>
                      <a:pt x="405460" y="142824"/>
                    </a:lnTo>
                    <a:lnTo>
                      <a:pt x="397294" y="148221"/>
                    </a:lnTo>
                    <a:lnTo>
                      <a:pt x="387350" y="150215"/>
                    </a:lnTo>
                    <a:lnTo>
                      <a:pt x="226771" y="150215"/>
                    </a:lnTo>
                    <a:lnTo>
                      <a:pt x="195478" y="122453"/>
                    </a:lnTo>
                    <a:lnTo>
                      <a:pt x="195237" y="113474"/>
                    </a:lnTo>
                    <a:lnTo>
                      <a:pt x="197332" y="104698"/>
                    </a:lnTo>
                    <a:lnTo>
                      <a:pt x="228396" y="82969"/>
                    </a:lnTo>
                    <a:lnTo>
                      <a:pt x="232194" y="82969"/>
                    </a:lnTo>
                    <a:lnTo>
                      <a:pt x="233819" y="83515"/>
                    </a:lnTo>
                    <a:lnTo>
                      <a:pt x="243586" y="85140"/>
                    </a:lnTo>
                    <a:lnTo>
                      <a:pt x="243586" y="82969"/>
                    </a:lnTo>
                    <a:lnTo>
                      <a:pt x="243586" y="74295"/>
                    </a:lnTo>
                    <a:lnTo>
                      <a:pt x="245922" y="60312"/>
                    </a:lnTo>
                    <a:lnTo>
                      <a:pt x="252476" y="48260"/>
                    </a:lnTo>
                    <a:lnTo>
                      <a:pt x="262585" y="39065"/>
                    </a:lnTo>
                    <a:lnTo>
                      <a:pt x="275602" y="33616"/>
                    </a:lnTo>
                    <a:lnTo>
                      <a:pt x="282105" y="32537"/>
                    </a:lnTo>
                    <a:lnTo>
                      <a:pt x="285356" y="32537"/>
                    </a:lnTo>
                    <a:lnTo>
                      <a:pt x="322249" y="55308"/>
                    </a:lnTo>
                    <a:lnTo>
                      <a:pt x="325513" y="61823"/>
                    </a:lnTo>
                    <a:lnTo>
                      <a:pt x="332562" y="59105"/>
                    </a:lnTo>
                    <a:lnTo>
                      <a:pt x="335813" y="58026"/>
                    </a:lnTo>
                    <a:lnTo>
                      <a:pt x="339610" y="57480"/>
                    </a:lnTo>
                    <a:lnTo>
                      <a:pt x="350469" y="57480"/>
                    </a:lnTo>
                    <a:lnTo>
                      <a:pt x="376999" y="90741"/>
                    </a:lnTo>
                    <a:lnTo>
                      <a:pt x="377050" y="99783"/>
                    </a:lnTo>
                    <a:lnTo>
                      <a:pt x="387896" y="99783"/>
                    </a:lnTo>
                    <a:lnTo>
                      <a:pt x="397827" y="101777"/>
                    </a:lnTo>
                    <a:lnTo>
                      <a:pt x="405930" y="107238"/>
                    </a:lnTo>
                    <a:lnTo>
                      <a:pt x="411391" y="115341"/>
                    </a:lnTo>
                    <a:lnTo>
                      <a:pt x="413397" y="125272"/>
                    </a:lnTo>
                    <a:lnTo>
                      <a:pt x="413397" y="75679"/>
                    </a:lnTo>
                    <a:lnTo>
                      <a:pt x="403631" y="71043"/>
                    </a:lnTo>
                    <a:lnTo>
                      <a:pt x="398691" y="57480"/>
                    </a:lnTo>
                    <a:lnTo>
                      <a:pt x="397141" y="53251"/>
                    </a:lnTo>
                    <a:lnTo>
                      <a:pt x="385114" y="38976"/>
                    </a:lnTo>
                    <a:lnTo>
                      <a:pt x="374129" y="32537"/>
                    </a:lnTo>
                    <a:lnTo>
                      <a:pt x="368922" y="29476"/>
                    </a:lnTo>
                    <a:lnTo>
                      <a:pt x="352907" y="26568"/>
                    </a:lnTo>
                    <a:lnTo>
                      <a:pt x="349923" y="26022"/>
                    </a:lnTo>
                    <a:lnTo>
                      <a:pt x="347205" y="26022"/>
                    </a:lnTo>
                    <a:lnTo>
                      <a:pt x="343954" y="26568"/>
                    </a:lnTo>
                    <a:lnTo>
                      <a:pt x="341236" y="26568"/>
                    </a:lnTo>
                    <a:lnTo>
                      <a:pt x="330225" y="15557"/>
                    </a:lnTo>
                    <a:lnTo>
                      <a:pt x="316966" y="7188"/>
                    </a:lnTo>
                    <a:lnTo>
                      <a:pt x="301879" y="1866"/>
                    </a:lnTo>
                    <a:lnTo>
                      <a:pt x="285356" y="0"/>
                    </a:lnTo>
                    <a:lnTo>
                      <a:pt x="261772" y="3949"/>
                    </a:lnTo>
                    <a:lnTo>
                      <a:pt x="241490" y="14909"/>
                    </a:lnTo>
                    <a:lnTo>
                      <a:pt x="225780" y="31572"/>
                    </a:lnTo>
                    <a:lnTo>
                      <a:pt x="215925" y="52603"/>
                    </a:lnTo>
                    <a:lnTo>
                      <a:pt x="194792" y="60706"/>
                    </a:lnTo>
                    <a:lnTo>
                      <a:pt x="177939" y="75107"/>
                    </a:lnTo>
                    <a:lnTo>
                      <a:pt x="166789" y="94386"/>
                    </a:lnTo>
                    <a:lnTo>
                      <a:pt x="162750" y="117132"/>
                    </a:lnTo>
                    <a:lnTo>
                      <a:pt x="167894" y="142709"/>
                    </a:lnTo>
                    <a:lnTo>
                      <a:pt x="181876" y="163563"/>
                    </a:lnTo>
                    <a:lnTo>
                      <a:pt x="202577" y="177609"/>
                    </a:lnTo>
                    <a:lnTo>
                      <a:pt x="227850" y="182753"/>
                    </a:lnTo>
                    <a:lnTo>
                      <a:pt x="390613" y="182753"/>
                    </a:lnTo>
                    <a:lnTo>
                      <a:pt x="412445" y="178282"/>
                    </a:lnTo>
                    <a:lnTo>
                      <a:pt x="429806" y="166077"/>
                    </a:lnTo>
                    <a:lnTo>
                      <a:pt x="439851" y="150215"/>
                    </a:lnTo>
                    <a:lnTo>
                      <a:pt x="441261" y="147980"/>
                    </a:lnTo>
                    <a:lnTo>
                      <a:pt x="445401" y="1258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49"/>
              <p:cNvSpPr/>
              <p:nvPr/>
            </p:nvSpPr>
            <p:spPr>
              <a:xfrm>
                <a:off x="1269614" y="3758381"/>
                <a:ext cx="94991" cy="120391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49"/>
              <p:cNvSpPr/>
              <p:nvPr/>
            </p:nvSpPr>
            <p:spPr>
              <a:xfrm>
                <a:off x="1029772" y="3616297"/>
                <a:ext cx="94991" cy="120391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7A90F2F0-C286-BC01-991C-6412EE04C850}"/>
              </a:ext>
            </a:extLst>
          </p:cNvPr>
          <p:cNvGrpSpPr/>
          <p:nvPr/>
        </p:nvGrpSpPr>
        <p:grpSpPr>
          <a:xfrm>
            <a:off x="864869" y="6131053"/>
            <a:ext cx="3909060" cy="444500"/>
            <a:chOff x="864869" y="6131053"/>
            <a:chExt cx="3909060" cy="444500"/>
          </a:xfrm>
        </p:grpSpPr>
        <p:sp>
          <p:nvSpPr>
            <p:cNvPr id="1827" name="Google Shape;1827;p49"/>
            <p:cNvSpPr/>
            <p:nvPr/>
          </p:nvSpPr>
          <p:spPr>
            <a:xfrm>
              <a:off x="864869" y="6131053"/>
              <a:ext cx="3909060" cy="444500"/>
            </a:xfrm>
            <a:custGeom>
              <a:avLst/>
              <a:gdLst/>
              <a:ahLst/>
              <a:cxnLst/>
              <a:rect l="l" t="t" r="r" b="b"/>
              <a:pathLst>
                <a:path w="3909060" h="444500" extrusionOk="0">
                  <a:moveTo>
                    <a:pt x="3835019" y="0"/>
                  </a:moveTo>
                  <a:lnTo>
                    <a:pt x="74041" y="0"/>
                  </a:lnTo>
                  <a:lnTo>
                    <a:pt x="45219" y="5818"/>
                  </a:lnTo>
                  <a:lnTo>
                    <a:pt x="21685" y="21685"/>
                  </a:lnTo>
                  <a:lnTo>
                    <a:pt x="5818" y="45219"/>
                  </a:lnTo>
                  <a:lnTo>
                    <a:pt x="0" y="74040"/>
                  </a:lnTo>
                  <a:lnTo>
                    <a:pt x="0" y="370204"/>
                  </a:lnTo>
                  <a:lnTo>
                    <a:pt x="5818" y="399026"/>
                  </a:lnTo>
                  <a:lnTo>
                    <a:pt x="21685" y="422560"/>
                  </a:lnTo>
                  <a:lnTo>
                    <a:pt x="45219" y="438427"/>
                  </a:lnTo>
                  <a:lnTo>
                    <a:pt x="74041" y="444245"/>
                  </a:lnTo>
                  <a:lnTo>
                    <a:pt x="3835019" y="444245"/>
                  </a:lnTo>
                  <a:lnTo>
                    <a:pt x="3863840" y="438427"/>
                  </a:lnTo>
                  <a:lnTo>
                    <a:pt x="3887374" y="422560"/>
                  </a:lnTo>
                  <a:lnTo>
                    <a:pt x="3903241" y="399026"/>
                  </a:lnTo>
                  <a:lnTo>
                    <a:pt x="3909060" y="370204"/>
                  </a:lnTo>
                  <a:lnTo>
                    <a:pt x="3909060" y="74040"/>
                  </a:lnTo>
                  <a:lnTo>
                    <a:pt x="3903241" y="45219"/>
                  </a:lnTo>
                  <a:lnTo>
                    <a:pt x="3887374" y="21685"/>
                  </a:lnTo>
                  <a:lnTo>
                    <a:pt x="3863840" y="5818"/>
                  </a:lnTo>
                  <a:lnTo>
                    <a:pt x="3835019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49"/>
            <p:cNvSpPr txBox="1"/>
            <p:nvPr/>
          </p:nvSpPr>
          <p:spPr>
            <a:xfrm>
              <a:off x="990221" y="6256272"/>
              <a:ext cx="3625215" cy="197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471930" marR="5080" lvl="0" indent="-145923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 távoli 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neve (“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“) és a 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neve elhagyható</a:t>
              </a:r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79E36919-91C1-A3D4-A6E5-040D2FBE49C9}"/>
              </a:ext>
            </a:extLst>
          </p:cNvPr>
          <p:cNvGrpSpPr/>
          <p:nvPr/>
        </p:nvGrpSpPr>
        <p:grpSpPr>
          <a:xfrm>
            <a:off x="861822" y="5416296"/>
            <a:ext cx="3915410" cy="718185"/>
            <a:chOff x="861822" y="5416296"/>
            <a:chExt cx="3915410" cy="718185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95276ED1-E77B-2CC8-2E49-67BB124C9E58}"/>
                </a:ext>
              </a:extLst>
            </p:cNvPr>
            <p:cNvGrpSpPr/>
            <p:nvPr/>
          </p:nvGrpSpPr>
          <p:grpSpPr>
            <a:xfrm>
              <a:off x="861822" y="5416296"/>
              <a:ext cx="3915410" cy="718185"/>
              <a:chOff x="861822" y="5416296"/>
              <a:chExt cx="3915410" cy="718185"/>
            </a:xfrm>
          </p:grpSpPr>
          <p:sp>
            <p:nvSpPr>
              <p:cNvPr id="1769" name="Google Shape;1769;p49"/>
              <p:cNvSpPr/>
              <p:nvPr/>
            </p:nvSpPr>
            <p:spPr>
              <a:xfrm>
                <a:off x="861822" y="5416296"/>
                <a:ext cx="3915410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915410" h="718185" extrusionOk="0">
                    <a:moveTo>
                      <a:pt x="3795522" y="0"/>
                    </a:moveTo>
                    <a:lnTo>
                      <a:pt x="119634" y="0"/>
                    </a:lnTo>
                    <a:lnTo>
                      <a:pt x="73064" y="9400"/>
                    </a:lnTo>
                    <a:lnTo>
                      <a:pt x="35037" y="35037"/>
                    </a:lnTo>
                    <a:lnTo>
                      <a:pt x="9400" y="73064"/>
                    </a:lnTo>
                    <a:lnTo>
                      <a:pt x="0" y="119633"/>
                    </a:lnTo>
                    <a:lnTo>
                      <a:pt x="0" y="598169"/>
                    </a:lnTo>
                    <a:lnTo>
                      <a:pt x="9400" y="644734"/>
                    </a:lnTo>
                    <a:lnTo>
                      <a:pt x="35037" y="682761"/>
                    </a:lnTo>
                    <a:lnTo>
                      <a:pt x="73064" y="708401"/>
                    </a:lnTo>
                    <a:lnTo>
                      <a:pt x="119634" y="717803"/>
                    </a:lnTo>
                    <a:lnTo>
                      <a:pt x="3795522" y="717803"/>
                    </a:lnTo>
                    <a:lnTo>
                      <a:pt x="3842091" y="708401"/>
                    </a:lnTo>
                    <a:lnTo>
                      <a:pt x="3880118" y="682761"/>
                    </a:lnTo>
                    <a:lnTo>
                      <a:pt x="3905755" y="644734"/>
                    </a:lnTo>
                    <a:lnTo>
                      <a:pt x="3915155" y="598169"/>
                    </a:lnTo>
                    <a:lnTo>
                      <a:pt x="3915155" y="119633"/>
                    </a:lnTo>
                    <a:lnTo>
                      <a:pt x="3905755" y="73064"/>
                    </a:lnTo>
                    <a:lnTo>
                      <a:pt x="3880118" y="35037"/>
                    </a:lnTo>
                    <a:lnTo>
                      <a:pt x="3842091" y="9400"/>
                    </a:lnTo>
                    <a:lnTo>
                      <a:pt x="3795522" y="0"/>
                    </a:lnTo>
                    <a:close/>
                  </a:path>
                </a:pathLst>
              </a:custGeom>
              <a:solidFill>
                <a:srgbClr val="E4690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49"/>
              <p:cNvSpPr txBox="1"/>
              <p:nvPr/>
            </p:nvSpPr>
            <p:spPr>
              <a:xfrm>
                <a:off x="1812093" y="5611135"/>
                <a:ext cx="2531687" cy="299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Helyileg követett </a:t>
                </a:r>
                <a:r>
                  <a:rPr lang="hu-HU" sz="1800" dirty="0" err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branch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p49"/>
            <p:cNvSpPr/>
            <p:nvPr/>
          </p:nvSpPr>
          <p:spPr>
            <a:xfrm>
              <a:off x="943851" y="5597372"/>
              <a:ext cx="553720" cy="337185"/>
            </a:xfrm>
            <a:custGeom>
              <a:avLst/>
              <a:gdLst/>
              <a:ahLst/>
              <a:cxnLst/>
              <a:rect l="l" t="t" r="r" b="b"/>
              <a:pathLst>
                <a:path w="553719" h="337185" extrusionOk="0">
                  <a:moveTo>
                    <a:pt x="360743" y="24041"/>
                  </a:moveTo>
                  <a:lnTo>
                    <a:pt x="358851" y="14706"/>
                  </a:lnTo>
                  <a:lnTo>
                    <a:pt x="353682" y="7061"/>
                  </a:lnTo>
                  <a:lnTo>
                    <a:pt x="346036" y="1905"/>
                  </a:lnTo>
                  <a:lnTo>
                    <a:pt x="336689" y="0"/>
                  </a:lnTo>
                  <a:lnTo>
                    <a:pt x="324675" y="0"/>
                  </a:lnTo>
                  <a:lnTo>
                    <a:pt x="324675" y="36068"/>
                  </a:lnTo>
                  <a:lnTo>
                    <a:pt x="324675" y="228384"/>
                  </a:lnTo>
                  <a:lnTo>
                    <a:pt x="36080" y="228384"/>
                  </a:lnTo>
                  <a:lnTo>
                    <a:pt x="36080" y="36068"/>
                  </a:lnTo>
                  <a:lnTo>
                    <a:pt x="324675" y="36068"/>
                  </a:lnTo>
                  <a:lnTo>
                    <a:pt x="324675" y="0"/>
                  </a:lnTo>
                  <a:lnTo>
                    <a:pt x="24053" y="0"/>
                  </a:lnTo>
                  <a:lnTo>
                    <a:pt x="14719" y="1905"/>
                  </a:lnTo>
                  <a:lnTo>
                    <a:pt x="7073" y="7061"/>
                  </a:lnTo>
                  <a:lnTo>
                    <a:pt x="1905" y="14706"/>
                  </a:lnTo>
                  <a:lnTo>
                    <a:pt x="0" y="24041"/>
                  </a:lnTo>
                  <a:lnTo>
                    <a:pt x="0" y="240398"/>
                  </a:lnTo>
                  <a:lnTo>
                    <a:pt x="1905" y="249732"/>
                  </a:lnTo>
                  <a:lnTo>
                    <a:pt x="7073" y="257378"/>
                  </a:lnTo>
                  <a:lnTo>
                    <a:pt x="14719" y="262547"/>
                  </a:lnTo>
                  <a:lnTo>
                    <a:pt x="24053" y="264439"/>
                  </a:lnTo>
                  <a:lnTo>
                    <a:pt x="144297" y="264439"/>
                  </a:lnTo>
                  <a:lnTo>
                    <a:pt x="144297" y="300507"/>
                  </a:lnTo>
                  <a:lnTo>
                    <a:pt x="90195" y="300507"/>
                  </a:lnTo>
                  <a:lnTo>
                    <a:pt x="90195" y="336562"/>
                  </a:lnTo>
                  <a:lnTo>
                    <a:pt x="270560" y="336562"/>
                  </a:lnTo>
                  <a:lnTo>
                    <a:pt x="270560" y="300507"/>
                  </a:lnTo>
                  <a:lnTo>
                    <a:pt x="216446" y="300507"/>
                  </a:lnTo>
                  <a:lnTo>
                    <a:pt x="216446" y="264439"/>
                  </a:lnTo>
                  <a:lnTo>
                    <a:pt x="336689" y="264439"/>
                  </a:lnTo>
                  <a:lnTo>
                    <a:pt x="346036" y="262547"/>
                  </a:lnTo>
                  <a:lnTo>
                    <a:pt x="353682" y="257378"/>
                  </a:lnTo>
                  <a:lnTo>
                    <a:pt x="358851" y="249732"/>
                  </a:lnTo>
                  <a:lnTo>
                    <a:pt x="360743" y="240398"/>
                  </a:lnTo>
                  <a:lnTo>
                    <a:pt x="360743" y="228384"/>
                  </a:lnTo>
                  <a:lnTo>
                    <a:pt x="360743" y="36068"/>
                  </a:lnTo>
                  <a:lnTo>
                    <a:pt x="360743" y="24041"/>
                  </a:lnTo>
                  <a:close/>
                </a:path>
                <a:path w="553719" h="337185" extrusionOk="0">
                  <a:moveTo>
                    <a:pt x="553135" y="24041"/>
                  </a:moveTo>
                  <a:lnTo>
                    <a:pt x="551243" y="14706"/>
                  </a:lnTo>
                  <a:lnTo>
                    <a:pt x="546074" y="7061"/>
                  </a:lnTo>
                  <a:lnTo>
                    <a:pt x="538429" y="1905"/>
                  </a:lnTo>
                  <a:lnTo>
                    <a:pt x="529082" y="0"/>
                  </a:lnTo>
                  <a:lnTo>
                    <a:pt x="529082" y="24041"/>
                  </a:lnTo>
                  <a:lnTo>
                    <a:pt x="529082" y="60109"/>
                  </a:lnTo>
                  <a:lnTo>
                    <a:pt x="529082" y="84150"/>
                  </a:lnTo>
                  <a:lnTo>
                    <a:pt x="529082" y="120205"/>
                  </a:lnTo>
                  <a:lnTo>
                    <a:pt x="487006" y="120205"/>
                  </a:lnTo>
                  <a:lnTo>
                    <a:pt x="487006" y="282473"/>
                  </a:lnTo>
                  <a:lnTo>
                    <a:pt x="485622" y="289598"/>
                  </a:lnTo>
                  <a:lnTo>
                    <a:pt x="481812" y="295313"/>
                  </a:lnTo>
                  <a:lnTo>
                    <a:pt x="476097" y="299123"/>
                  </a:lnTo>
                  <a:lnTo>
                    <a:pt x="468960" y="300507"/>
                  </a:lnTo>
                  <a:lnTo>
                    <a:pt x="461835" y="299123"/>
                  </a:lnTo>
                  <a:lnTo>
                    <a:pt x="456107" y="295313"/>
                  </a:lnTo>
                  <a:lnTo>
                    <a:pt x="452310" y="289598"/>
                  </a:lnTo>
                  <a:lnTo>
                    <a:pt x="450926" y="282473"/>
                  </a:lnTo>
                  <a:lnTo>
                    <a:pt x="452310" y="275348"/>
                  </a:lnTo>
                  <a:lnTo>
                    <a:pt x="487006" y="282473"/>
                  </a:lnTo>
                  <a:lnTo>
                    <a:pt x="487006" y="120205"/>
                  </a:lnTo>
                  <a:lnTo>
                    <a:pt x="408838" y="120205"/>
                  </a:lnTo>
                  <a:lnTo>
                    <a:pt x="408838" y="84150"/>
                  </a:lnTo>
                  <a:lnTo>
                    <a:pt x="529082" y="84150"/>
                  </a:lnTo>
                  <a:lnTo>
                    <a:pt x="529082" y="60109"/>
                  </a:lnTo>
                  <a:lnTo>
                    <a:pt x="408838" y="60109"/>
                  </a:lnTo>
                  <a:lnTo>
                    <a:pt x="408838" y="24041"/>
                  </a:lnTo>
                  <a:lnTo>
                    <a:pt x="529082" y="24041"/>
                  </a:lnTo>
                  <a:lnTo>
                    <a:pt x="529082" y="0"/>
                  </a:lnTo>
                  <a:lnTo>
                    <a:pt x="408838" y="0"/>
                  </a:lnTo>
                  <a:lnTo>
                    <a:pt x="399503" y="1905"/>
                  </a:lnTo>
                  <a:lnTo>
                    <a:pt x="391858" y="7061"/>
                  </a:lnTo>
                  <a:lnTo>
                    <a:pt x="386689" y="14706"/>
                  </a:lnTo>
                  <a:lnTo>
                    <a:pt x="384797" y="24041"/>
                  </a:lnTo>
                  <a:lnTo>
                    <a:pt x="384797" y="312521"/>
                  </a:lnTo>
                  <a:lnTo>
                    <a:pt x="386689" y="321856"/>
                  </a:lnTo>
                  <a:lnTo>
                    <a:pt x="391858" y="329501"/>
                  </a:lnTo>
                  <a:lnTo>
                    <a:pt x="399503" y="334670"/>
                  </a:lnTo>
                  <a:lnTo>
                    <a:pt x="408838" y="336562"/>
                  </a:lnTo>
                  <a:lnTo>
                    <a:pt x="529082" y="336562"/>
                  </a:lnTo>
                  <a:lnTo>
                    <a:pt x="538429" y="334670"/>
                  </a:lnTo>
                  <a:lnTo>
                    <a:pt x="546074" y="329501"/>
                  </a:lnTo>
                  <a:lnTo>
                    <a:pt x="551243" y="321856"/>
                  </a:lnTo>
                  <a:lnTo>
                    <a:pt x="553135" y="312521"/>
                  </a:lnTo>
                  <a:lnTo>
                    <a:pt x="553135" y="300507"/>
                  </a:lnTo>
                  <a:lnTo>
                    <a:pt x="553135" y="264439"/>
                  </a:lnTo>
                  <a:lnTo>
                    <a:pt x="553135" y="120205"/>
                  </a:lnTo>
                  <a:lnTo>
                    <a:pt x="553135" y="84150"/>
                  </a:lnTo>
                  <a:lnTo>
                    <a:pt x="553135" y="60109"/>
                  </a:lnTo>
                  <a:lnTo>
                    <a:pt x="553135" y="240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713033" y="307847"/>
            <a:ext cx="5478969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898887" y="445083"/>
            <a:ext cx="5293111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 követő ágak létrehozása</a:t>
            </a:r>
            <a:endParaRPr dirty="0"/>
          </a:p>
        </p:txBody>
      </p:sp>
      <p:graphicFrame>
        <p:nvGraphicFramePr>
          <p:cNvPr id="7" name="Objektum 6">
            <a:extLst>
              <a:ext uri="{FF2B5EF4-FFF2-40B4-BE49-F238E27FC236}">
                <a16:creationId xmlns:a16="http://schemas.microsoft.com/office/drawing/2014/main" id="{948BC86F-6356-8D23-ED75-D191BD2F73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353440"/>
              </p:ext>
            </p:extLst>
          </p:nvPr>
        </p:nvGraphicFramePr>
        <p:xfrm>
          <a:off x="0" y="0"/>
          <a:ext cx="630555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4" name="Bitkép" r:id="rId4" imgW="6305400" imgH="1638360" progId="Paint.Picture">
                  <p:embed/>
                </p:oleObj>
              </mc:Choice>
              <mc:Fallback>
                <p:oleObj name="Bitkép" r:id="rId4" imgW="6305400" imgH="1638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305550" cy="163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églalap 7">
            <a:extLst>
              <a:ext uri="{FF2B5EF4-FFF2-40B4-BE49-F238E27FC236}">
                <a16:creationId xmlns:a16="http://schemas.microsoft.com/office/drawing/2014/main" id="{A3D2FA02-711F-AB1B-20CB-18CCCE025489}"/>
              </a:ext>
            </a:extLst>
          </p:cNvPr>
          <p:cNvSpPr/>
          <p:nvPr/>
        </p:nvSpPr>
        <p:spPr>
          <a:xfrm>
            <a:off x="275063" y="1100254"/>
            <a:ext cx="3702205" cy="208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19" name="Objektum 18">
            <a:extLst>
              <a:ext uri="{FF2B5EF4-FFF2-40B4-BE49-F238E27FC236}">
                <a16:creationId xmlns:a16="http://schemas.microsoft.com/office/drawing/2014/main" id="{D2A7EDF0-E1E3-1BA1-CB7D-9BD8013557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891876"/>
              </p:ext>
            </p:extLst>
          </p:nvPr>
        </p:nvGraphicFramePr>
        <p:xfrm>
          <a:off x="82550" y="2027238"/>
          <a:ext cx="12026900" cy="280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5" name="Bitkép" r:id="rId6" imgW="12026880" imgH="2800440" progId="Paint.Picture">
                  <p:embed/>
                </p:oleObj>
              </mc:Choice>
              <mc:Fallback>
                <p:oleObj name="Bitkép" r:id="rId6" imgW="12026880" imgH="28004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2550" y="2027238"/>
                        <a:ext cx="12026900" cy="2800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églalap 11">
            <a:extLst>
              <a:ext uri="{FF2B5EF4-FFF2-40B4-BE49-F238E27FC236}">
                <a16:creationId xmlns:a16="http://schemas.microsoft.com/office/drawing/2014/main" id="{D005EF08-E52A-B1B9-0D3C-7FA18F5F54BD}"/>
              </a:ext>
            </a:extLst>
          </p:cNvPr>
          <p:cNvSpPr/>
          <p:nvPr/>
        </p:nvSpPr>
        <p:spPr>
          <a:xfrm>
            <a:off x="4549698" y="2102638"/>
            <a:ext cx="7449014" cy="253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BA18D1D9-1FE6-9317-267E-F7B74F03C858}"/>
              </a:ext>
            </a:extLst>
          </p:cNvPr>
          <p:cNvSpPr/>
          <p:nvPr/>
        </p:nvSpPr>
        <p:spPr>
          <a:xfrm>
            <a:off x="341971" y="3427413"/>
            <a:ext cx="2453268" cy="2301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1" name="Objektum 20">
            <a:extLst>
              <a:ext uri="{FF2B5EF4-FFF2-40B4-BE49-F238E27FC236}">
                <a16:creationId xmlns:a16="http://schemas.microsoft.com/office/drawing/2014/main" id="{C62308FC-31AC-231B-4DE9-66C1C044D9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442145"/>
              </p:ext>
            </p:extLst>
          </p:nvPr>
        </p:nvGraphicFramePr>
        <p:xfrm>
          <a:off x="4378714" y="4088963"/>
          <a:ext cx="7642300" cy="2007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6" name="Bitkép" r:id="rId8" imgW="8292960" imgH="2178000" progId="Paint.Picture">
                  <p:embed/>
                </p:oleObj>
              </mc:Choice>
              <mc:Fallback>
                <p:oleObj name="Bitkép" r:id="rId8" imgW="8292960" imgH="2178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78714" y="4088963"/>
                        <a:ext cx="7642300" cy="2007128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745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713033" y="307847"/>
            <a:ext cx="5478969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898887" y="445083"/>
            <a:ext cx="5293111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 követő ágak létrehozása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EDCF78A0-6ECB-8FA4-CF27-4536535BF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222894"/>
              </p:ext>
            </p:extLst>
          </p:nvPr>
        </p:nvGraphicFramePr>
        <p:xfrm>
          <a:off x="0" y="1163268"/>
          <a:ext cx="8128000" cy="294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Bitkép" r:id="rId4" imgW="12750840" imgH="4673520" progId="Paint.Picture">
                  <p:embed/>
                </p:oleObj>
              </mc:Choice>
              <mc:Fallback>
                <p:oleObj name="Bitkép" r:id="rId4" imgW="12750840" imgH="4673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63268"/>
                        <a:ext cx="8128000" cy="294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137800F4-89F7-9F13-0E91-F04B83193B12}"/>
              </a:ext>
            </a:extLst>
          </p:cNvPr>
          <p:cNvSpPr/>
          <p:nvPr/>
        </p:nvSpPr>
        <p:spPr>
          <a:xfrm>
            <a:off x="199505" y="3491345"/>
            <a:ext cx="1770611" cy="2244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12893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49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49"/>
          <p:cNvSpPr txBox="1">
            <a:spLocks noGrp="1"/>
          </p:cNvSpPr>
          <p:nvPr>
            <p:ph type="title"/>
          </p:nvPr>
        </p:nvSpPr>
        <p:spPr>
          <a:xfrm>
            <a:off x="2582508" y="418453"/>
            <a:ext cx="855742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Helyileg és távolról követett </a:t>
            </a:r>
            <a:r>
              <a:rPr lang="hu-HU" dirty="0" err="1"/>
              <a:t>branch-ek</a:t>
            </a:r>
            <a:endParaRPr dirty="0"/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1E0CD005-3F62-3699-8216-F2B822D57E96}"/>
              </a:ext>
            </a:extLst>
          </p:cNvPr>
          <p:cNvGrpSpPr/>
          <p:nvPr/>
        </p:nvGrpSpPr>
        <p:grpSpPr>
          <a:xfrm>
            <a:off x="864869" y="3419096"/>
            <a:ext cx="3912235" cy="718820"/>
            <a:chOff x="864869" y="3419096"/>
            <a:chExt cx="3912235" cy="718820"/>
          </a:xfrm>
        </p:grpSpPr>
        <p:sp>
          <p:nvSpPr>
            <p:cNvPr id="1771" name="Google Shape;1771;p49"/>
            <p:cNvSpPr/>
            <p:nvPr/>
          </p:nvSpPr>
          <p:spPr>
            <a:xfrm>
              <a:off x="864869" y="3419096"/>
              <a:ext cx="3912235" cy="718820"/>
            </a:xfrm>
            <a:custGeom>
              <a:avLst/>
              <a:gdLst/>
              <a:ahLst/>
              <a:cxnLst/>
              <a:rect l="l" t="t" r="r" b="b"/>
              <a:pathLst>
                <a:path w="3912235" h="718820" extrusionOk="0">
                  <a:moveTo>
                    <a:pt x="3792347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805"/>
                  </a:lnTo>
                  <a:lnTo>
                    <a:pt x="9411" y="645421"/>
                  </a:lnTo>
                  <a:lnTo>
                    <a:pt x="35077" y="683488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3792347" y="718566"/>
                  </a:lnTo>
                  <a:lnTo>
                    <a:pt x="3838963" y="709154"/>
                  </a:lnTo>
                  <a:lnTo>
                    <a:pt x="3877030" y="683488"/>
                  </a:lnTo>
                  <a:lnTo>
                    <a:pt x="3902696" y="645421"/>
                  </a:lnTo>
                  <a:lnTo>
                    <a:pt x="3912108" y="598805"/>
                  </a:lnTo>
                  <a:lnTo>
                    <a:pt x="3912108" y="119761"/>
                  </a:lnTo>
                  <a:lnTo>
                    <a:pt x="3902696" y="73144"/>
                  </a:lnTo>
                  <a:lnTo>
                    <a:pt x="3877030" y="35077"/>
                  </a:lnTo>
                  <a:lnTo>
                    <a:pt x="3838963" y="9411"/>
                  </a:lnTo>
                  <a:lnTo>
                    <a:pt x="3792347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49"/>
            <p:cNvSpPr txBox="1"/>
            <p:nvPr/>
          </p:nvSpPr>
          <p:spPr>
            <a:xfrm>
              <a:off x="1687959" y="3614012"/>
              <a:ext cx="2655821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követett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60CE9619-A94F-C399-2A72-090F813F71FA}"/>
              </a:ext>
            </a:extLst>
          </p:cNvPr>
          <p:cNvGrpSpPr/>
          <p:nvPr/>
        </p:nvGrpSpPr>
        <p:grpSpPr>
          <a:xfrm>
            <a:off x="864869" y="1421895"/>
            <a:ext cx="3796029" cy="718820"/>
            <a:chOff x="864869" y="1421895"/>
            <a:chExt cx="3796029" cy="718820"/>
          </a:xfrm>
        </p:grpSpPr>
        <p:grpSp>
          <p:nvGrpSpPr>
            <p:cNvPr id="1773" name="Google Shape;1773;p49"/>
            <p:cNvGrpSpPr/>
            <p:nvPr/>
          </p:nvGrpSpPr>
          <p:grpSpPr>
            <a:xfrm>
              <a:off x="864869" y="1421895"/>
              <a:ext cx="3796029" cy="718820"/>
              <a:chOff x="864869" y="1421895"/>
              <a:chExt cx="3796029" cy="718820"/>
            </a:xfrm>
          </p:grpSpPr>
          <p:sp>
            <p:nvSpPr>
              <p:cNvPr id="1774" name="Google Shape;1774;p49"/>
              <p:cNvSpPr/>
              <p:nvPr/>
            </p:nvSpPr>
            <p:spPr>
              <a:xfrm>
                <a:off x="864869" y="1421895"/>
                <a:ext cx="3796029" cy="718820"/>
              </a:xfrm>
              <a:custGeom>
                <a:avLst/>
                <a:gdLst/>
                <a:ahLst/>
                <a:cxnLst/>
                <a:rect l="l" t="t" r="r" b="b"/>
                <a:pathLst>
                  <a:path w="3796029" h="718819" extrusionOk="0">
                    <a:moveTo>
                      <a:pt x="3675761" y="0"/>
                    </a:moveTo>
                    <a:lnTo>
                      <a:pt x="119761" y="0"/>
                    </a:lnTo>
                    <a:lnTo>
                      <a:pt x="73144" y="9411"/>
                    </a:lnTo>
                    <a:lnTo>
                      <a:pt x="35077" y="35077"/>
                    </a:lnTo>
                    <a:lnTo>
                      <a:pt x="9411" y="73144"/>
                    </a:lnTo>
                    <a:lnTo>
                      <a:pt x="0" y="119761"/>
                    </a:lnTo>
                    <a:lnTo>
                      <a:pt x="0" y="598792"/>
                    </a:lnTo>
                    <a:lnTo>
                      <a:pt x="9411" y="645415"/>
                    </a:lnTo>
                    <a:lnTo>
                      <a:pt x="35077" y="683487"/>
                    </a:lnTo>
                    <a:lnTo>
                      <a:pt x="73144" y="709154"/>
                    </a:lnTo>
                    <a:lnTo>
                      <a:pt x="119761" y="718566"/>
                    </a:lnTo>
                    <a:lnTo>
                      <a:pt x="3675761" y="718566"/>
                    </a:lnTo>
                    <a:lnTo>
                      <a:pt x="3722377" y="709154"/>
                    </a:lnTo>
                    <a:lnTo>
                      <a:pt x="3760444" y="683487"/>
                    </a:lnTo>
                    <a:lnTo>
                      <a:pt x="3786110" y="645415"/>
                    </a:lnTo>
                    <a:lnTo>
                      <a:pt x="3795522" y="598792"/>
                    </a:lnTo>
                    <a:lnTo>
                      <a:pt x="3795522" y="119761"/>
                    </a:lnTo>
                    <a:lnTo>
                      <a:pt x="3786110" y="73144"/>
                    </a:lnTo>
                    <a:lnTo>
                      <a:pt x="3760444" y="35077"/>
                    </a:lnTo>
                    <a:lnTo>
                      <a:pt x="3722377" y="9411"/>
                    </a:lnTo>
                    <a:lnTo>
                      <a:pt x="3675761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49"/>
              <p:cNvSpPr/>
              <p:nvPr/>
            </p:nvSpPr>
            <p:spPr>
              <a:xfrm>
                <a:off x="864869" y="1421895"/>
                <a:ext cx="3796029" cy="718820"/>
              </a:xfrm>
              <a:custGeom>
                <a:avLst/>
                <a:gdLst/>
                <a:ahLst/>
                <a:cxnLst/>
                <a:rect l="l" t="t" r="r" b="b"/>
                <a:pathLst>
                  <a:path w="3796029" h="718819" extrusionOk="0">
                    <a:moveTo>
                      <a:pt x="0" y="119761"/>
                    </a:moveTo>
                    <a:lnTo>
                      <a:pt x="9411" y="73144"/>
                    </a:lnTo>
                    <a:lnTo>
                      <a:pt x="35077" y="35077"/>
                    </a:lnTo>
                    <a:lnTo>
                      <a:pt x="73144" y="9411"/>
                    </a:lnTo>
                    <a:lnTo>
                      <a:pt x="119761" y="0"/>
                    </a:lnTo>
                    <a:lnTo>
                      <a:pt x="3675761" y="0"/>
                    </a:lnTo>
                    <a:lnTo>
                      <a:pt x="3722377" y="9411"/>
                    </a:lnTo>
                    <a:lnTo>
                      <a:pt x="3760444" y="35077"/>
                    </a:lnTo>
                    <a:lnTo>
                      <a:pt x="3786110" y="73144"/>
                    </a:lnTo>
                    <a:lnTo>
                      <a:pt x="3795522" y="119761"/>
                    </a:lnTo>
                    <a:lnTo>
                      <a:pt x="3795522" y="598792"/>
                    </a:lnTo>
                    <a:lnTo>
                      <a:pt x="3786110" y="645415"/>
                    </a:lnTo>
                    <a:lnTo>
                      <a:pt x="3760444" y="683487"/>
                    </a:lnTo>
                    <a:lnTo>
                      <a:pt x="3722377" y="709154"/>
                    </a:lnTo>
                    <a:lnTo>
                      <a:pt x="3675761" y="718566"/>
                    </a:lnTo>
                    <a:lnTo>
                      <a:pt x="119761" y="718566"/>
                    </a:lnTo>
                    <a:lnTo>
                      <a:pt x="73144" y="709154"/>
                    </a:lnTo>
                    <a:lnTo>
                      <a:pt x="35077" y="683487"/>
                    </a:lnTo>
                    <a:lnTo>
                      <a:pt x="9411" y="645415"/>
                    </a:lnTo>
                    <a:lnTo>
                      <a:pt x="0" y="598792"/>
                    </a:lnTo>
                    <a:lnTo>
                      <a:pt x="0" y="119761"/>
                    </a:lnTo>
                    <a:close/>
                  </a:path>
                </a:pathLst>
              </a:custGeom>
              <a:noFill/>
              <a:ln w="285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49"/>
            <p:cNvSpPr txBox="1"/>
            <p:nvPr/>
          </p:nvSpPr>
          <p:spPr>
            <a:xfrm>
              <a:off x="2037688" y="1616891"/>
              <a:ext cx="145034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8" name="Google Shape;1778;p49"/>
          <p:cNvSpPr/>
          <p:nvPr/>
        </p:nvSpPr>
        <p:spPr>
          <a:xfrm>
            <a:off x="5288279" y="5477258"/>
            <a:ext cx="3240405" cy="476250"/>
          </a:xfrm>
          <a:custGeom>
            <a:avLst/>
            <a:gdLst/>
            <a:ahLst/>
            <a:cxnLst/>
            <a:rect l="l" t="t" r="r" b="b"/>
            <a:pathLst>
              <a:path w="3240404" h="476250" extrusionOk="0">
                <a:moveTo>
                  <a:pt x="3160649" y="0"/>
                </a:moveTo>
                <a:lnTo>
                  <a:pt x="79375" y="0"/>
                </a:lnTo>
                <a:lnTo>
                  <a:pt x="48477" y="6237"/>
                </a:lnTo>
                <a:lnTo>
                  <a:pt x="23247" y="23247"/>
                </a:lnTo>
                <a:lnTo>
                  <a:pt x="6237" y="48477"/>
                </a:lnTo>
                <a:lnTo>
                  <a:pt x="0" y="79375"/>
                </a:lnTo>
                <a:lnTo>
                  <a:pt x="0" y="396875"/>
                </a:lnTo>
                <a:lnTo>
                  <a:pt x="6237" y="427767"/>
                </a:lnTo>
                <a:lnTo>
                  <a:pt x="23247" y="452997"/>
                </a:lnTo>
                <a:lnTo>
                  <a:pt x="48477" y="470010"/>
                </a:lnTo>
                <a:lnTo>
                  <a:pt x="79375" y="476250"/>
                </a:lnTo>
                <a:lnTo>
                  <a:pt x="3160649" y="476250"/>
                </a:lnTo>
                <a:lnTo>
                  <a:pt x="3191546" y="470010"/>
                </a:lnTo>
                <a:lnTo>
                  <a:pt x="3216776" y="452997"/>
                </a:lnTo>
                <a:lnTo>
                  <a:pt x="3233786" y="427767"/>
                </a:lnTo>
                <a:lnTo>
                  <a:pt x="3240024" y="396875"/>
                </a:lnTo>
                <a:lnTo>
                  <a:pt x="3240024" y="79375"/>
                </a:lnTo>
                <a:lnTo>
                  <a:pt x="3233786" y="48477"/>
                </a:lnTo>
                <a:lnTo>
                  <a:pt x="3216776" y="23247"/>
                </a:lnTo>
                <a:lnTo>
                  <a:pt x="3191546" y="6237"/>
                </a:lnTo>
                <a:lnTo>
                  <a:pt x="3160649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hu-HU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r>
              <a:rPr lang="hu-HU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hu-HU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branch</a:t>
            </a:r>
            <a:r>
              <a:rPr lang="hu-HU" dirty="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–</a:t>
            </a:r>
            <a:r>
              <a:rPr lang="hu-HU" dirty="0" err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vv</a:t>
            </a:r>
            <a:endParaRPr lang="hu-HU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859646C-C2B2-FC8C-89C6-BA1AC6F3A357}"/>
              </a:ext>
            </a:extLst>
          </p:cNvPr>
          <p:cNvGrpSpPr/>
          <p:nvPr/>
        </p:nvGrpSpPr>
        <p:grpSpPr>
          <a:xfrm>
            <a:off x="5288279" y="6042662"/>
            <a:ext cx="3240405" cy="476250"/>
            <a:chOff x="5288279" y="6042662"/>
            <a:chExt cx="3240405" cy="476250"/>
          </a:xfrm>
        </p:grpSpPr>
        <p:sp>
          <p:nvSpPr>
            <p:cNvPr id="1777" name="Google Shape;1777;p49"/>
            <p:cNvSpPr/>
            <p:nvPr/>
          </p:nvSpPr>
          <p:spPr>
            <a:xfrm>
              <a:off x="5288279" y="6042662"/>
              <a:ext cx="3240405" cy="476250"/>
            </a:xfrm>
            <a:custGeom>
              <a:avLst/>
              <a:gdLst/>
              <a:ahLst/>
              <a:cxnLst/>
              <a:rect l="l" t="t" r="r" b="b"/>
              <a:pathLst>
                <a:path w="3240404" h="476250" extrusionOk="0">
                  <a:moveTo>
                    <a:pt x="3160649" y="0"/>
                  </a:moveTo>
                  <a:lnTo>
                    <a:pt x="79375" y="0"/>
                  </a:lnTo>
                  <a:lnTo>
                    <a:pt x="48477" y="6237"/>
                  </a:lnTo>
                  <a:lnTo>
                    <a:pt x="23247" y="23247"/>
                  </a:lnTo>
                  <a:lnTo>
                    <a:pt x="6237" y="48477"/>
                  </a:lnTo>
                  <a:lnTo>
                    <a:pt x="0" y="79374"/>
                  </a:lnTo>
                  <a:lnTo>
                    <a:pt x="0" y="396874"/>
                  </a:lnTo>
                  <a:lnTo>
                    <a:pt x="6237" y="427767"/>
                  </a:lnTo>
                  <a:lnTo>
                    <a:pt x="23247" y="452997"/>
                  </a:lnTo>
                  <a:lnTo>
                    <a:pt x="48477" y="470010"/>
                  </a:lnTo>
                  <a:lnTo>
                    <a:pt x="79375" y="476249"/>
                  </a:lnTo>
                  <a:lnTo>
                    <a:pt x="3160649" y="476249"/>
                  </a:lnTo>
                  <a:lnTo>
                    <a:pt x="3191546" y="470010"/>
                  </a:lnTo>
                  <a:lnTo>
                    <a:pt x="3216776" y="452997"/>
                  </a:lnTo>
                  <a:lnTo>
                    <a:pt x="3233786" y="427767"/>
                  </a:lnTo>
                  <a:lnTo>
                    <a:pt x="3240024" y="396874"/>
                  </a:lnTo>
                  <a:lnTo>
                    <a:pt x="3240024" y="79374"/>
                  </a:lnTo>
                  <a:lnTo>
                    <a:pt x="3233786" y="48477"/>
                  </a:lnTo>
                  <a:lnTo>
                    <a:pt x="3216776" y="23247"/>
                  </a:lnTo>
                  <a:lnTo>
                    <a:pt x="3191546" y="6237"/>
                  </a:lnTo>
                  <a:lnTo>
                    <a:pt x="3160649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49"/>
            <p:cNvSpPr txBox="1"/>
            <p:nvPr/>
          </p:nvSpPr>
          <p:spPr>
            <a:xfrm>
              <a:off x="5406033" y="6075857"/>
              <a:ext cx="3004185" cy="443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5080" lvl="0" indent="-190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–-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track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branchname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branchname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780" name="Google Shape;1780;p49"/>
          <p:cNvGrpSpPr/>
          <p:nvPr/>
        </p:nvGrpSpPr>
        <p:grpSpPr>
          <a:xfrm>
            <a:off x="865250" y="2521076"/>
            <a:ext cx="429895" cy="483870"/>
            <a:chOff x="865250" y="2521076"/>
            <a:chExt cx="429895" cy="483870"/>
          </a:xfrm>
        </p:grpSpPr>
        <p:sp>
          <p:nvSpPr>
            <p:cNvPr id="1781" name="Google Shape;1781;p49"/>
            <p:cNvSpPr/>
            <p:nvPr/>
          </p:nvSpPr>
          <p:spPr>
            <a:xfrm>
              <a:off x="865250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69" extrusionOk="0">
                  <a:moveTo>
                    <a:pt x="322326" y="0"/>
                  </a:moveTo>
                  <a:lnTo>
                    <a:pt x="107442" y="0"/>
                  </a:lnTo>
                  <a:lnTo>
                    <a:pt x="107442" y="268986"/>
                  </a:lnTo>
                  <a:lnTo>
                    <a:pt x="0" y="268986"/>
                  </a:lnTo>
                  <a:lnTo>
                    <a:pt x="214884" y="483870"/>
                  </a:lnTo>
                  <a:lnTo>
                    <a:pt x="429768" y="268986"/>
                  </a:lnTo>
                  <a:lnTo>
                    <a:pt x="322326" y="268986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49"/>
            <p:cNvSpPr/>
            <p:nvPr/>
          </p:nvSpPr>
          <p:spPr>
            <a:xfrm>
              <a:off x="865250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69" extrusionOk="0">
                  <a:moveTo>
                    <a:pt x="0" y="268986"/>
                  </a:moveTo>
                  <a:lnTo>
                    <a:pt x="107442" y="268986"/>
                  </a:lnTo>
                  <a:lnTo>
                    <a:pt x="107442" y="0"/>
                  </a:lnTo>
                  <a:lnTo>
                    <a:pt x="322326" y="0"/>
                  </a:lnTo>
                  <a:lnTo>
                    <a:pt x="322326" y="268986"/>
                  </a:lnTo>
                  <a:lnTo>
                    <a:pt x="429768" y="268986"/>
                  </a:lnTo>
                  <a:lnTo>
                    <a:pt x="214884" y="483870"/>
                  </a:lnTo>
                  <a:lnTo>
                    <a:pt x="0" y="268986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3" name="Google Shape;1783;p49"/>
          <p:cNvGrpSpPr/>
          <p:nvPr/>
        </p:nvGrpSpPr>
        <p:grpSpPr>
          <a:xfrm>
            <a:off x="4343780" y="4773548"/>
            <a:ext cx="430530" cy="483234"/>
            <a:chOff x="4343780" y="4773548"/>
            <a:chExt cx="430530" cy="483234"/>
          </a:xfrm>
        </p:grpSpPr>
        <p:sp>
          <p:nvSpPr>
            <p:cNvPr id="1784" name="Google Shape;1784;p49"/>
            <p:cNvSpPr/>
            <p:nvPr/>
          </p:nvSpPr>
          <p:spPr>
            <a:xfrm>
              <a:off x="4343780" y="4773548"/>
              <a:ext cx="430530" cy="483234"/>
            </a:xfrm>
            <a:custGeom>
              <a:avLst/>
              <a:gdLst/>
              <a:ahLst/>
              <a:cxnLst/>
              <a:rect l="l" t="t" r="r" b="b"/>
              <a:pathLst>
                <a:path w="430529" h="483235" extrusionOk="0">
                  <a:moveTo>
                    <a:pt x="215265" y="0"/>
                  </a:moveTo>
                  <a:lnTo>
                    <a:pt x="0" y="215264"/>
                  </a:lnTo>
                  <a:lnTo>
                    <a:pt x="107632" y="215264"/>
                  </a:lnTo>
                  <a:lnTo>
                    <a:pt x="107632" y="483107"/>
                  </a:lnTo>
                  <a:lnTo>
                    <a:pt x="322897" y="483107"/>
                  </a:lnTo>
                  <a:lnTo>
                    <a:pt x="322897" y="215264"/>
                  </a:lnTo>
                  <a:lnTo>
                    <a:pt x="430530" y="215264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49"/>
            <p:cNvSpPr/>
            <p:nvPr/>
          </p:nvSpPr>
          <p:spPr>
            <a:xfrm>
              <a:off x="4343780" y="4773548"/>
              <a:ext cx="430530" cy="483234"/>
            </a:xfrm>
            <a:custGeom>
              <a:avLst/>
              <a:gdLst/>
              <a:ahLst/>
              <a:cxnLst/>
              <a:rect l="l" t="t" r="r" b="b"/>
              <a:pathLst>
                <a:path w="430529" h="483235" extrusionOk="0">
                  <a:moveTo>
                    <a:pt x="0" y="215264"/>
                  </a:moveTo>
                  <a:lnTo>
                    <a:pt x="107632" y="215264"/>
                  </a:lnTo>
                  <a:lnTo>
                    <a:pt x="107632" y="483107"/>
                  </a:lnTo>
                  <a:lnTo>
                    <a:pt x="322897" y="483107"/>
                  </a:lnTo>
                  <a:lnTo>
                    <a:pt x="322897" y="215264"/>
                  </a:lnTo>
                  <a:lnTo>
                    <a:pt x="430530" y="215264"/>
                  </a:lnTo>
                  <a:lnTo>
                    <a:pt x="215265" y="0"/>
                  </a:lnTo>
                  <a:lnTo>
                    <a:pt x="0" y="215264"/>
                  </a:lnTo>
                  <a:close/>
                </a:path>
              </a:pathLst>
            </a:custGeom>
            <a:noFill/>
            <a:ln w="12675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029DF12-147A-81C8-BF62-CDF2434F3987}"/>
              </a:ext>
            </a:extLst>
          </p:cNvPr>
          <p:cNvGrpSpPr/>
          <p:nvPr/>
        </p:nvGrpSpPr>
        <p:grpSpPr>
          <a:xfrm>
            <a:off x="861822" y="4133851"/>
            <a:ext cx="3912235" cy="350520"/>
            <a:chOff x="861822" y="4133851"/>
            <a:chExt cx="3912235" cy="350520"/>
          </a:xfrm>
        </p:grpSpPr>
        <p:sp>
          <p:nvSpPr>
            <p:cNvPr id="1786" name="Google Shape;1786;p49"/>
            <p:cNvSpPr/>
            <p:nvPr/>
          </p:nvSpPr>
          <p:spPr>
            <a:xfrm>
              <a:off x="861822" y="4133851"/>
              <a:ext cx="3912235" cy="350520"/>
            </a:xfrm>
            <a:custGeom>
              <a:avLst/>
              <a:gdLst/>
              <a:ahLst/>
              <a:cxnLst/>
              <a:rect l="l" t="t" r="r" b="b"/>
              <a:pathLst>
                <a:path w="3912235" h="350520" extrusionOk="0">
                  <a:moveTo>
                    <a:pt x="3853688" y="0"/>
                  </a:moveTo>
                  <a:lnTo>
                    <a:pt x="58419" y="0"/>
                  </a:lnTo>
                  <a:lnTo>
                    <a:pt x="35683" y="4590"/>
                  </a:lnTo>
                  <a:lnTo>
                    <a:pt x="17113" y="17108"/>
                  </a:lnTo>
                  <a:lnTo>
                    <a:pt x="4591" y="35677"/>
                  </a:lnTo>
                  <a:lnTo>
                    <a:pt x="0" y="58420"/>
                  </a:lnTo>
                  <a:lnTo>
                    <a:pt x="0" y="292100"/>
                  </a:lnTo>
                  <a:lnTo>
                    <a:pt x="4591" y="314836"/>
                  </a:lnTo>
                  <a:lnTo>
                    <a:pt x="17113" y="333406"/>
                  </a:lnTo>
                  <a:lnTo>
                    <a:pt x="35683" y="345928"/>
                  </a:lnTo>
                  <a:lnTo>
                    <a:pt x="58419" y="350520"/>
                  </a:lnTo>
                  <a:lnTo>
                    <a:pt x="3853688" y="350520"/>
                  </a:lnTo>
                  <a:lnTo>
                    <a:pt x="3876424" y="345928"/>
                  </a:lnTo>
                  <a:lnTo>
                    <a:pt x="3894994" y="333406"/>
                  </a:lnTo>
                  <a:lnTo>
                    <a:pt x="3907516" y="314836"/>
                  </a:lnTo>
                  <a:lnTo>
                    <a:pt x="3912108" y="292100"/>
                  </a:lnTo>
                  <a:lnTo>
                    <a:pt x="3912108" y="58420"/>
                  </a:lnTo>
                  <a:lnTo>
                    <a:pt x="3907516" y="35677"/>
                  </a:lnTo>
                  <a:lnTo>
                    <a:pt x="3894994" y="17108"/>
                  </a:lnTo>
                  <a:lnTo>
                    <a:pt x="3876424" y="4590"/>
                  </a:lnTo>
                  <a:lnTo>
                    <a:pt x="3853688" y="0"/>
                  </a:lnTo>
                  <a:close/>
                </a:path>
              </a:pathLst>
            </a:custGeom>
            <a:solidFill>
              <a:srgbClr val="ECC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49"/>
            <p:cNvSpPr txBox="1"/>
            <p:nvPr/>
          </p:nvSpPr>
          <p:spPr>
            <a:xfrm>
              <a:off x="1497571" y="4178537"/>
              <a:ext cx="2742183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1400" dirty="0" err="1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4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 helyileg tárolt tartalma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EB247FF1-CFBE-0C04-80B3-5E94E6CF385E}"/>
              </a:ext>
            </a:extLst>
          </p:cNvPr>
          <p:cNvGrpSpPr/>
          <p:nvPr/>
        </p:nvGrpSpPr>
        <p:grpSpPr>
          <a:xfrm>
            <a:off x="8746235" y="3233931"/>
            <a:ext cx="3240405" cy="485775"/>
            <a:chOff x="8746235" y="3233931"/>
            <a:chExt cx="3240405" cy="485775"/>
          </a:xfrm>
        </p:grpSpPr>
        <p:sp>
          <p:nvSpPr>
            <p:cNvPr id="1788" name="Google Shape;1788;p49"/>
            <p:cNvSpPr/>
            <p:nvPr/>
          </p:nvSpPr>
          <p:spPr>
            <a:xfrm>
              <a:off x="8746235" y="3233931"/>
              <a:ext cx="3240405" cy="485775"/>
            </a:xfrm>
            <a:custGeom>
              <a:avLst/>
              <a:gdLst/>
              <a:ahLst/>
              <a:cxnLst/>
              <a:rect l="l" t="t" r="r" b="b"/>
              <a:pathLst>
                <a:path w="3240404" h="485775" extrusionOk="0">
                  <a:moveTo>
                    <a:pt x="3159125" y="0"/>
                  </a:moveTo>
                  <a:lnTo>
                    <a:pt x="80899" y="0"/>
                  </a:lnTo>
                  <a:lnTo>
                    <a:pt x="49409" y="6357"/>
                  </a:lnTo>
                  <a:lnTo>
                    <a:pt x="23695" y="23695"/>
                  </a:lnTo>
                  <a:lnTo>
                    <a:pt x="6357" y="49409"/>
                  </a:lnTo>
                  <a:lnTo>
                    <a:pt x="0" y="80899"/>
                  </a:lnTo>
                  <a:lnTo>
                    <a:pt x="0" y="404495"/>
                  </a:lnTo>
                  <a:lnTo>
                    <a:pt x="6357" y="435984"/>
                  </a:lnTo>
                  <a:lnTo>
                    <a:pt x="23695" y="461698"/>
                  </a:lnTo>
                  <a:lnTo>
                    <a:pt x="49409" y="479036"/>
                  </a:lnTo>
                  <a:lnTo>
                    <a:pt x="80899" y="485394"/>
                  </a:lnTo>
                  <a:lnTo>
                    <a:pt x="3159125" y="485394"/>
                  </a:lnTo>
                  <a:lnTo>
                    <a:pt x="3190614" y="479036"/>
                  </a:lnTo>
                  <a:lnTo>
                    <a:pt x="3216328" y="461698"/>
                  </a:lnTo>
                  <a:lnTo>
                    <a:pt x="3233666" y="435984"/>
                  </a:lnTo>
                  <a:lnTo>
                    <a:pt x="3240024" y="404495"/>
                  </a:lnTo>
                  <a:lnTo>
                    <a:pt x="3240024" y="80899"/>
                  </a:lnTo>
                  <a:lnTo>
                    <a:pt x="3233666" y="49409"/>
                  </a:lnTo>
                  <a:lnTo>
                    <a:pt x="3216328" y="23695"/>
                  </a:lnTo>
                  <a:lnTo>
                    <a:pt x="3190614" y="6357"/>
                  </a:lnTo>
                  <a:lnTo>
                    <a:pt x="3159125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49"/>
            <p:cNvSpPr txBox="1"/>
            <p:nvPr/>
          </p:nvSpPr>
          <p:spPr>
            <a:xfrm>
              <a:off x="8965843" y="3345801"/>
              <a:ext cx="2728571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Kilistázza</a:t>
              </a: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 az összes </a:t>
              </a: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-et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35257859-A7A3-CA00-0740-13539AF82706}"/>
              </a:ext>
            </a:extLst>
          </p:cNvPr>
          <p:cNvGrpSpPr/>
          <p:nvPr/>
        </p:nvGrpSpPr>
        <p:grpSpPr>
          <a:xfrm>
            <a:off x="1392174" y="2555749"/>
            <a:ext cx="1350010" cy="379730"/>
            <a:chOff x="1392174" y="2555749"/>
            <a:chExt cx="1350010" cy="379730"/>
          </a:xfrm>
        </p:grpSpPr>
        <p:sp>
          <p:nvSpPr>
            <p:cNvPr id="1790" name="Google Shape;1790;p49"/>
            <p:cNvSpPr/>
            <p:nvPr/>
          </p:nvSpPr>
          <p:spPr>
            <a:xfrm>
              <a:off x="1392174" y="2555749"/>
              <a:ext cx="1350010" cy="379730"/>
            </a:xfrm>
            <a:custGeom>
              <a:avLst/>
              <a:gdLst/>
              <a:ahLst/>
              <a:cxnLst/>
              <a:rect l="l" t="t" r="r" b="b"/>
              <a:pathLst>
                <a:path w="1350010" h="379730" extrusionOk="0">
                  <a:moveTo>
                    <a:pt x="0" y="63246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6256" y="0"/>
                  </a:lnTo>
                  <a:lnTo>
                    <a:pt x="1310872" y="4970"/>
                  </a:lnTo>
                  <a:lnTo>
                    <a:pt x="1330975" y="18526"/>
                  </a:lnTo>
                  <a:lnTo>
                    <a:pt x="1344531" y="38629"/>
                  </a:lnTo>
                  <a:lnTo>
                    <a:pt x="1349502" y="63246"/>
                  </a:lnTo>
                  <a:lnTo>
                    <a:pt x="1349502" y="316230"/>
                  </a:lnTo>
                  <a:lnTo>
                    <a:pt x="1344531" y="340846"/>
                  </a:lnTo>
                  <a:lnTo>
                    <a:pt x="1330975" y="360949"/>
                  </a:lnTo>
                  <a:lnTo>
                    <a:pt x="1310872" y="374505"/>
                  </a:lnTo>
                  <a:lnTo>
                    <a:pt x="1286256" y="379476"/>
                  </a:lnTo>
                  <a:lnTo>
                    <a:pt x="63246" y="379476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30"/>
                  </a:lnTo>
                  <a:lnTo>
                    <a:pt x="0" y="63246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49"/>
            <p:cNvSpPr txBox="1"/>
            <p:nvPr/>
          </p:nvSpPr>
          <p:spPr>
            <a:xfrm>
              <a:off x="1575154" y="2615341"/>
              <a:ext cx="98361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fetch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263A794D-5FDD-0EEA-D101-BBD7169712DB}"/>
              </a:ext>
            </a:extLst>
          </p:cNvPr>
          <p:cNvGrpSpPr/>
          <p:nvPr/>
        </p:nvGrpSpPr>
        <p:grpSpPr>
          <a:xfrm>
            <a:off x="5288279" y="1511048"/>
            <a:ext cx="3240405" cy="486409"/>
            <a:chOff x="5288279" y="1511048"/>
            <a:chExt cx="3240405" cy="486409"/>
          </a:xfrm>
        </p:grpSpPr>
        <p:grpSp>
          <p:nvGrpSpPr>
            <p:cNvPr id="1792" name="Google Shape;1792;p49"/>
            <p:cNvGrpSpPr/>
            <p:nvPr/>
          </p:nvGrpSpPr>
          <p:grpSpPr>
            <a:xfrm>
              <a:off x="5288279" y="1511048"/>
              <a:ext cx="3240405" cy="486409"/>
              <a:chOff x="5288279" y="1511048"/>
              <a:chExt cx="3240405" cy="486409"/>
            </a:xfrm>
          </p:grpSpPr>
          <p:sp>
            <p:nvSpPr>
              <p:cNvPr id="1793" name="Google Shape;1793;p49"/>
              <p:cNvSpPr/>
              <p:nvPr/>
            </p:nvSpPr>
            <p:spPr>
              <a:xfrm>
                <a:off x="5288279" y="1511048"/>
                <a:ext cx="3240405" cy="486409"/>
              </a:xfrm>
              <a:custGeom>
                <a:avLst/>
                <a:gdLst/>
                <a:ahLst/>
                <a:cxnLst/>
                <a:rect l="l" t="t" r="r" b="b"/>
                <a:pathLst>
                  <a:path w="3240404" h="486410" extrusionOk="0">
                    <a:moveTo>
                      <a:pt x="3158998" y="0"/>
                    </a:moveTo>
                    <a:lnTo>
                      <a:pt x="81026" y="0"/>
                    </a:lnTo>
                    <a:lnTo>
                      <a:pt x="49490" y="6366"/>
                    </a:lnTo>
                    <a:lnTo>
                      <a:pt x="23734" y="23729"/>
                    </a:lnTo>
                    <a:lnTo>
                      <a:pt x="6368" y="49484"/>
                    </a:lnTo>
                    <a:lnTo>
                      <a:pt x="0" y="81025"/>
                    </a:lnTo>
                    <a:lnTo>
                      <a:pt x="0" y="405129"/>
                    </a:lnTo>
                    <a:lnTo>
                      <a:pt x="6368" y="436665"/>
                    </a:lnTo>
                    <a:lnTo>
                      <a:pt x="23734" y="462421"/>
                    </a:lnTo>
                    <a:lnTo>
                      <a:pt x="49490" y="479787"/>
                    </a:lnTo>
                    <a:lnTo>
                      <a:pt x="81026" y="486155"/>
                    </a:lnTo>
                    <a:lnTo>
                      <a:pt x="3158998" y="486155"/>
                    </a:lnTo>
                    <a:lnTo>
                      <a:pt x="3190533" y="479787"/>
                    </a:lnTo>
                    <a:lnTo>
                      <a:pt x="3216289" y="462421"/>
                    </a:lnTo>
                    <a:lnTo>
                      <a:pt x="3233655" y="436665"/>
                    </a:lnTo>
                    <a:lnTo>
                      <a:pt x="3240024" y="405129"/>
                    </a:lnTo>
                    <a:lnTo>
                      <a:pt x="3240024" y="81025"/>
                    </a:lnTo>
                    <a:lnTo>
                      <a:pt x="3233655" y="49484"/>
                    </a:lnTo>
                    <a:lnTo>
                      <a:pt x="3216289" y="23729"/>
                    </a:lnTo>
                    <a:lnTo>
                      <a:pt x="3190533" y="6366"/>
                    </a:lnTo>
                    <a:lnTo>
                      <a:pt x="3158998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49"/>
              <p:cNvSpPr/>
              <p:nvPr/>
            </p:nvSpPr>
            <p:spPr>
              <a:xfrm>
                <a:off x="5288279" y="1511048"/>
                <a:ext cx="3240405" cy="486409"/>
              </a:xfrm>
              <a:custGeom>
                <a:avLst/>
                <a:gdLst/>
                <a:ahLst/>
                <a:cxnLst/>
                <a:rect l="l" t="t" r="r" b="b"/>
                <a:pathLst>
                  <a:path w="3240404" h="486410" extrusionOk="0">
                    <a:moveTo>
                      <a:pt x="0" y="81025"/>
                    </a:moveTo>
                    <a:lnTo>
                      <a:pt x="6368" y="49484"/>
                    </a:lnTo>
                    <a:lnTo>
                      <a:pt x="23734" y="23729"/>
                    </a:lnTo>
                    <a:lnTo>
                      <a:pt x="49490" y="6366"/>
                    </a:lnTo>
                    <a:lnTo>
                      <a:pt x="81026" y="0"/>
                    </a:lnTo>
                    <a:lnTo>
                      <a:pt x="3158998" y="0"/>
                    </a:lnTo>
                    <a:lnTo>
                      <a:pt x="3190533" y="6366"/>
                    </a:lnTo>
                    <a:lnTo>
                      <a:pt x="3216289" y="23729"/>
                    </a:lnTo>
                    <a:lnTo>
                      <a:pt x="3233655" y="49484"/>
                    </a:lnTo>
                    <a:lnTo>
                      <a:pt x="3240024" y="81025"/>
                    </a:lnTo>
                    <a:lnTo>
                      <a:pt x="3240024" y="405129"/>
                    </a:lnTo>
                    <a:lnTo>
                      <a:pt x="3233655" y="436665"/>
                    </a:lnTo>
                    <a:lnTo>
                      <a:pt x="3216289" y="462421"/>
                    </a:lnTo>
                    <a:lnTo>
                      <a:pt x="3190533" y="479787"/>
                    </a:lnTo>
                    <a:lnTo>
                      <a:pt x="3158998" y="486155"/>
                    </a:lnTo>
                    <a:lnTo>
                      <a:pt x="81026" y="486155"/>
                    </a:lnTo>
                    <a:lnTo>
                      <a:pt x="49490" y="479787"/>
                    </a:lnTo>
                    <a:lnTo>
                      <a:pt x="23734" y="462421"/>
                    </a:lnTo>
                    <a:lnTo>
                      <a:pt x="6368" y="436665"/>
                    </a:lnTo>
                    <a:lnTo>
                      <a:pt x="0" y="405129"/>
                    </a:lnTo>
                    <a:lnTo>
                      <a:pt x="0" y="81025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95" name="Google Shape;1795;p49"/>
            <p:cNvSpPr txBox="1"/>
            <p:nvPr/>
          </p:nvSpPr>
          <p:spPr>
            <a:xfrm>
              <a:off x="6364059" y="1624181"/>
              <a:ext cx="109029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remote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37EFAB8B-0588-3A79-B365-CCCBBFF12E93}"/>
              </a:ext>
            </a:extLst>
          </p:cNvPr>
          <p:cNvGrpSpPr/>
          <p:nvPr/>
        </p:nvGrpSpPr>
        <p:grpSpPr>
          <a:xfrm>
            <a:off x="5288279" y="3805430"/>
            <a:ext cx="3240405" cy="486409"/>
            <a:chOff x="5288279" y="3805430"/>
            <a:chExt cx="3240405" cy="486409"/>
          </a:xfrm>
        </p:grpSpPr>
        <p:sp>
          <p:nvSpPr>
            <p:cNvPr id="1796" name="Google Shape;1796;p49"/>
            <p:cNvSpPr/>
            <p:nvPr/>
          </p:nvSpPr>
          <p:spPr>
            <a:xfrm>
              <a:off x="5288279" y="3805430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10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5"/>
                  </a:lnTo>
                  <a:lnTo>
                    <a:pt x="3158998" y="486155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29"/>
                  </a:lnTo>
                  <a:lnTo>
                    <a:pt x="3240024" y="81025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49"/>
            <p:cNvSpPr txBox="1"/>
            <p:nvPr/>
          </p:nvSpPr>
          <p:spPr>
            <a:xfrm>
              <a:off x="6204006" y="3918426"/>
              <a:ext cx="140906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–r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3B478A30-D1F0-71CC-130A-1F0458C86FC1}"/>
              </a:ext>
            </a:extLst>
          </p:cNvPr>
          <p:cNvGrpSpPr/>
          <p:nvPr/>
        </p:nvGrpSpPr>
        <p:grpSpPr>
          <a:xfrm>
            <a:off x="8746235" y="3797048"/>
            <a:ext cx="3240405" cy="486409"/>
            <a:chOff x="8746235" y="3797048"/>
            <a:chExt cx="3240405" cy="486409"/>
          </a:xfrm>
        </p:grpSpPr>
        <p:sp>
          <p:nvSpPr>
            <p:cNvPr id="1798" name="Google Shape;1798;p49"/>
            <p:cNvSpPr/>
            <p:nvPr/>
          </p:nvSpPr>
          <p:spPr>
            <a:xfrm>
              <a:off x="8746235" y="3797048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10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6"/>
                  </a:lnTo>
                  <a:lnTo>
                    <a:pt x="0" y="405130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6"/>
                  </a:lnTo>
                  <a:lnTo>
                    <a:pt x="3158998" y="486156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30"/>
                  </a:lnTo>
                  <a:lnTo>
                    <a:pt x="3240024" y="81026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49"/>
            <p:cNvSpPr txBox="1"/>
            <p:nvPr/>
          </p:nvSpPr>
          <p:spPr>
            <a:xfrm>
              <a:off x="8970264" y="3816278"/>
              <a:ext cx="2611938" cy="443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Megmutatja a távoli követett </a:t>
              </a: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branch-eket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B1786476-AC42-9BF1-1075-6318BB786DA3}"/>
              </a:ext>
            </a:extLst>
          </p:cNvPr>
          <p:cNvGrpSpPr/>
          <p:nvPr/>
        </p:nvGrpSpPr>
        <p:grpSpPr>
          <a:xfrm>
            <a:off x="8746235" y="1511048"/>
            <a:ext cx="3240405" cy="486409"/>
            <a:chOff x="8746235" y="1511048"/>
            <a:chExt cx="3240405" cy="486409"/>
          </a:xfrm>
        </p:grpSpPr>
        <p:sp>
          <p:nvSpPr>
            <p:cNvPr id="1800" name="Google Shape;1800;p49"/>
            <p:cNvSpPr/>
            <p:nvPr/>
          </p:nvSpPr>
          <p:spPr>
            <a:xfrm>
              <a:off x="8746235" y="1511048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10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5"/>
                  </a:lnTo>
                  <a:lnTo>
                    <a:pt x="3158998" y="486155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29"/>
                  </a:lnTo>
                  <a:lnTo>
                    <a:pt x="3240024" y="81025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ECC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1" name="Google Shape;1801;p49"/>
            <p:cNvSpPr txBox="1"/>
            <p:nvPr/>
          </p:nvSpPr>
          <p:spPr>
            <a:xfrm>
              <a:off x="9037576" y="1623419"/>
              <a:ext cx="2656840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Megmutatja</a:t>
              </a:r>
              <a:r>
                <a:rPr lang="hu-HU" sz="14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 a távoli szervereket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679036B-6DDE-C059-1151-2A4273C31D09}"/>
              </a:ext>
            </a:extLst>
          </p:cNvPr>
          <p:cNvGrpSpPr/>
          <p:nvPr/>
        </p:nvGrpSpPr>
        <p:grpSpPr>
          <a:xfrm>
            <a:off x="8746235" y="4360166"/>
            <a:ext cx="3240405" cy="486409"/>
            <a:chOff x="8746235" y="4360166"/>
            <a:chExt cx="3240405" cy="486409"/>
          </a:xfrm>
        </p:grpSpPr>
        <p:sp>
          <p:nvSpPr>
            <p:cNvPr id="1802" name="Google Shape;1802;p49"/>
            <p:cNvSpPr/>
            <p:nvPr/>
          </p:nvSpPr>
          <p:spPr>
            <a:xfrm>
              <a:off x="8746235" y="4360166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10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5"/>
                  </a:lnTo>
                  <a:lnTo>
                    <a:pt x="3158998" y="486155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29"/>
                  </a:lnTo>
                  <a:lnTo>
                    <a:pt x="3240024" y="81025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3" name="Google Shape;1803;p49"/>
            <p:cNvSpPr txBox="1"/>
            <p:nvPr/>
          </p:nvSpPr>
          <p:spPr>
            <a:xfrm>
              <a:off x="8965844" y="4472457"/>
              <a:ext cx="2728570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Megmutatja a konfiguráció részleteit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0D609083-C372-4BE1-65C9-9BC9F4C1A40A}"/>
              </a:ext>
            </a:extLst>
          </p:cNvPr>
          <p:cNvGrpSpPr/>
          <p:nvPr/>
        </p:nvGrpSpPr>
        <p:grpSpPr>
          <a:xfrm>
            <a:off x="5288279" y="4376930"/>
            <a:ext cx="3240405" cy="475615"/>
            <a:chOff x="5288279" y="4376930"/>
            <a:chExt cx="3240405" cy="475615"/>
          </a:xfrm>
        </p:grpSpPr>
        <p:sp>
          <p:nvSpPr>
            <p:cNvPr id="1804" name="Google Shape;1804;p49"/>
            <p:cNvSpPr/>
            <p:nvPr/>
          </p:nvSpPr>
          <p:spPr>
            <a:xfrm>
              <a:off x="5288279" y="4376930"/>
              <a:ext cx="3240405" cy="475615"/>
            </a:xfrm>
            <a:custGeom>
              <a:avLst/>
              <a:gdLst/>
              <a:ahLst/>
              <a:cxnLst/>
              <a:rect l="l" t="t" r="r" b="b"/>
              <a:pathLst>
                <a:path w="3240404" h="475614" extrusionOk="0">
                  <a:moveTo>
                    <a:pt x="3160776" y="0"/>
                  </a:moveTo>
                  <a:lnTo>
                    <a:pt x="79248" y="0"/>
                  </a:lnTo>
                  <a:lnTo>
                    <a:pt x="48402" y="6228"/>
                  </a:lnTo>
                  <a:lnTo>
                    <a:pt x="23212" y="23212"/>
                  </a:lnTo>
                  <a:lnTo>
                    <a:pt x="6228" y="48402"/>
                  </a:lnTo>
                  <a:lnTo>
                    <a:pt x="0" y="79248"/>
                  </a:lnTo>
                  <a:lnTo>
                    <a:pt x="0" y="396240"/>
                  </a:lnTo>
                  <a:lnTo>
                    <a:pt x="6228" y="427085"/>
                  </a:lnTo>
                  <a:lnTo>
                    <a:pt x="23212" y="452275"/>
                  </a:lnTo>
                  <a:lnTo>
                    <a:pt x="48402" y="469259"/>
                  </a:lnTo>
                  <a:lnTo>
                    <a:pt x="79248" y="475488"/>
                  </a:lnTo>
                  <a:lnTo>
                    <a:pt x="3160776" y="475488"/>
                  </a:lnTo>
                  <a:lnTo>
                    <a:pt x="3191621" y="469259"/>
                  </a:lnTo>
                  <a:lnTo>
                    <a:pt x="3216811" y="452275"/>
                  </a:lnTo>
                  <a:lnTo>
                    <a:pt x="3233795" y="427085"/>
                  </a:lnTo>
                  <a:lnTo>
                    <a:pt x="3240024" y="396240"/>
                  </a:lnTo>
                  <a:lnTo>
                    <a:pt x="3240024" y="79248"/>
                  </a:lnTo>
                  <a:lnTo>
                    <a:pt x="3233795" y="48402"/>
                  </a:lnTo>
                  <a:lnTo>
                    <a:pt x="3216811" y="23212"/>
                  </a:lnTo>
                  <a:lnTo>
                    <a:pt x="3191621" y="6228"/>
                  </a:lnTo>
                  <a:lnTo>
                    <a:pt x="3160776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5" name="Google Shape;1805;p49"/>
            <p:cNvSpPr txBox="1"/>
            <p:nvPr/>
          </p:nvSpPr>
          <p:spPr>
            <a:xfrm>
              <a:off x="5725439" y="4484470"/>
              <a:ext cx="236537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remote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show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D2867D6C-661D-E8A6-9090-5DD3CC2AAA09}"/>
              </a:ext>
            </a:extLst>
          </p:cNvPr>
          <p:cNvGrpSpPr/>
          <p:nvPr/>
        </p:nvGrpSpPr>
        <p:grpSpPr>
          <a:xfrm>
            <a:off x="5288279" y="3244598"/>
            <a:ext cx="3240405" cy="475615"/>
            <a:chOff x="5288279" y="3244598"/>
            <a:chExt cx="3240405" cy="475615"/>
          </a:xfrm>
        </p:grpSpPr>
        <p:sp>
          <p:nvSpPr>
            <p:cNvPr id="1806" name="Google Shape;1806;p49"/>
            <p:cNvSpPr/>
            <p:nvPr/>
          </p:nvSpPr>
          <p:spPr>
            <a:xfrm>
              <a:off x="5288279" y="3244598"/>
              <a:ext cx="3240405" cy="475615"/>
            </a:xfrm>
            <a:custGeom>
              <a:avLst/>
              <a:gdLst/>
              <a:ahLst/>
              <a:cxnLst/>
              <a:rect l="l" t="t" r="r" b="b"/>
              <a:pathLst>
                <a:path w="3240404" h="475614" extrusionOk="0">
                  <a:moveTo>
                    <a:pt x="3160776" y="0"/>
                  </a:moveTo>
                  <a:lnTo>
                    <a:pt x="79248" y="0"/>
                  </a:lnTo>
                  <a:lnTo>
                    <a:pt x="48402" y="6228"/>
                  </a:lnTo>
                  <a:lnTo>
                    <a:pt x="23212" y="23212"/>
                  </a:lnTo>
                  <a:lnTo>
                    <a:pt x="6228" y="48402"/>
                  </a:lnTo>
                  <a:lnTo>
                    <a:pt x="0" y="79248"/>
                  </a:lnTo>
                  <a:lnTo>
                    <a:pt x="0" y="396240"/>
                  </a:lnTo>
                  <a:lnTo>
                    <a:pt x="6228" y="427085"/>
                  </a:lnTo>
                  <a:lnTo>
                    <a:pt x="23212" y="452275"/>
                  </a:lnTo>
                  <a:lnTo>
                    <a:pt x="48402" y="469259"/>
                  </a:lnTo>
                  <a:lnTo>
                    <a:pt x="79248" y="475488"/>
                  </a:lnTo>
                  <a:lnTo>
                    <a:pt x="3160776" y="475488"/>
                  </a:lnTo>
                  <a:lnTo>
                    <a:pt x="3191621" y="469259"/>
                  </a:lnTo>
                  <a:lnTo>
                    <a:pt x="3216811" y="452275"/>
                  </a:lnTo>
                  <a:lnTo>
                    <a:pt x="3233795" y="427085"/>
                  </a:lnTo>
                  <a:lnTo>
                    <a:pt x="3240024" y="396240"/>
                  </a:lnTo>
                  <a:lnTo>
                    <a:pt x="3240024" y="79248"/>
                  </a:lnTo>
                  <a:lnTo>
                    <a:pt x="3233795" y="48402"/>
                  </a:lnTo>
                  <a:lnTo>
                    <a:pt x="3216811" y="23212"/>
                  </a:lnTo>
                  <a:lnTo>
                    <a:pt x="3191621" y="6228"/>
                  </a:lnTo>
                  <a:lnTo>
                    <a:pt x="3160776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7" name="Google Shape;1807;p49"/>
            <p:cNvSpPr txBox="1"/>
            <p:nvPr/>
          </p:nvSpPr>
          <p:spPr>
            <a:xfrm>
              <a:off x="6204006" y="3352380"/>
              <a:ext cx="140906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-a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3F61F71-52D0-4FDB-4EF0-D34E5391C984}"/>
              </a:ext>
            </a:extLst>
          </p:cNvPr>
          <p:cNvGrpSpPr/>
          <p:nvPr/>
        </p:nvGrpSpPr>
        <p:grpSpPr>
          <a:xfrm>
            <a:off x="8746235" y="6037328"/>
            <a:ext cx="3240405" cy="486409"/>
            <a:chOff x="8746235" y="6037328"/>
            <a:chExt cx="3240405" cy="486409"/>
          </a:xfrm>
        </p:grpSpPr>
        <p:sp>
          <p:nvSpPr>
            <p:cNvPr id="1808" name="Google Shape;1808;p49"/>
            <p:cNvSpPr/>
            <p:nvPr/>
          </p:nvSpPr>
          <p:spPr>
            <a:xfrm>
              <a:off x="8746235" y="6037328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09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5"/>
                  </a:lnTo>
                  <a:lnTo>
                    <a:pt x="3158998" y="486155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29"/>
                  </a:lnTo>
                  <a:lnTo>
                    <a:pt x="3240024" y="81025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9" name="Google Shape;1809;p49"/>
            <p:cNvSpPr txBox="1"/>
            <p:nvPr/>
          </p:nvSpPr>
          <p:spPr>
            <a:xfrm>
              <a:off x="8965842" y="6053331"/>
              <a:ext cx="2728571" cy="443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Létrehoz egy helyileg követett </a:t>
              </a: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-et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E2BB37F9-9F89-BAAE-844D-863BCBB8B6A7}"/>
              </a:ext>
            </a:extLst>
          </p:cNvPr>
          <p:cNvGrpSpPr/>
          <p:nvPr/>
        </p:nvGrpSpPr>
        <p:grpSpPr>
          <a:xfrm>
            <a:off x="8746235" y="5477258"/>
            <a:ext cx="3240405" cy="486409"/>
            <a:chOff x="8746235" y="5477258"/>
            <a:chExt cx="3240405" cy="486409"/>
          </a:xfrm>
        </p:grpSpPr>
        <p:sp>
          <p:nvSpPr>
            <p:cNvPr id="1810" name="Google Shape;1810;p49"/>
            <p:cNvSpPr/>
            <p:nvPr/>
          </p:nvSpPr>
          <p:spPr>
            <a:xfrm>
              <a:off x="8746235" y="5477258"/>
              <a:ext cx="3240405" cy="486409"/>
            </a:xfrm>
            <a:custGeom>
              <a:avLst/>
              <a:gdLst/>
              <a:ahLst/>
              <a:cxnLst/>
              <a:rect l="l" t="t" r="r" b="b"/>
              <a:pathLst>
                <a:path w="3240404" h="486410" extrusionOk="0">
                  <a:moveTo>
                    <a:pt x="3158998" y="0"/>
                  </a:moveTo>
                  <a:lnTo>
                    <a:pt x="81026" y="0"/>
                  </a:lnTo>
                  <a:lnTo>
                    <a:pt x="49490" y="6366"/>
                  </a:lnTo>
                  <a:lnTo>
                    <a:pt x="23734" y="23729"/>
                  </a:lnTo>
                  <a:lnTo>
                    <a:pt x="6368" y="49484"/>
                  </a:lnTo>
                  <a:lnTo>
                    <a:pt x="0" y="81025"/>
                  </a:lnTo>
                  <a:lnTo>
                    <a:pt x="0" y="405129"/>
                  </a:lnTo>
                  <a:lnTo>
                    <a:pt x="6368" y="436665"/>
                  </a:lnTo>
                  <a:lnTo>
                    <a:pt x="23734" y="462421"/>
                  </a:lnTo>
                  <a:lnTo>
                    <a:pt x="49490" y="479787"/>
                  </a:lnTo>
                  <a:lnTo>
                    <a:pt x="81026" y="486155"/>
                  </a:lnTo>
                  <a:lnTo>
                    <a:pt x="3158998" y="486155"/>
                  </a:lnTo>
                  <a:lnTo>
                    <a:pt x="3190533" y="479787"/>
                  </a:lnTo>
                  <a:lnTo>
                    <a:pt x="3216289" y="462421"/>
                  </a:lnTo>
                  <a:lnTo>
                    <a:pt x="3233655" y="436665"/>
                  </a:lnTo>
                  <a:lnTo>
                    <a:pt x="3240024" y="405129"/>
                  </a:lnTo>
                  <a:lnTo>
                    <a:pt x="3240024" y="81025"/>
                  </a:lnTo>
                  <a:lnTo>
                    <a:pt x="3233655" y="49484"/>
                  </a:lnTo>
                  <a:lnTo>
                    <a:pt x="3216289" y="23729"/>
                  </a:lnTo>
                  <a:lnTo>
                    <a:pt x="3190533" y="6366"/>
                  </a:lnTo>
                  <a:lnTo>
                    <a:pt x="3158998" y="0"/>
                  </a:lnTo>
                  <a:close/>
                </a:path>
              </a:pathLst>
            </a:custGeom>
            <a:solidFill>
              <a:srgbClr val="BEBEB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1" name="Google Shape;1811;p49"/>
            <p:cNvSpPr txBox="1"/>
            <p:nvPr/>
          </p:nvSpPr>
          <p:spPr>
            <a:xfrm>
              <a:off x="8965844" y="5482772"/>
              <a:ext cx="2728572" cy="443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R="508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Kilistázza</a:t>
              </a: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 a követett </a:t>
              </a:r>
              <a:r>
                <a:rPr lang="hu-HU" sz="1400" dirty="0" err="1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branch-eket</a:t>
              </a:r>
              <a:r>
                <a:rPr lang="hu-HU" sz="1400" dirty="0">
                  <a:solidFill>
                    <a:srgbClr val="4F4F4F"/>
                  </a:solidFill>
                  <a:latin typeface="Calibri"/>
                  <a:ea typeface="Calibri"/>
                  <a:cs typeface="Calibri"/>
                  <a:sym typeface="Calibri"/>
                </a:rPr>
                <a:t> és azok távoli párját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EFCE091F-2CE5-097E-B718-E745A0846267}"/>
              </a:ext>
            </a:extLst>
          </p:cNvPr>
          <p:cNvGrpSpPr/>
          <p:nvPr/>
        </p:nvGrpSpPr>
        <p:grpSpPr>
          <a:xfrm>
            <a:off x="2876550" y="4824984"/>
            <a:ext cx="1348740" cy="379730"/>
            <a:chOff x="2876550" y="4824984"/>
            <a:chExt cx="1348740" cy="379730"/>
          </a:xfrm>
        </p:grpSpPr>
        <p:sp>
          <p:nvSpPr>
            <p:cNvPr id="1812" name="Google Shape;1812;p49"/>
            <p:cNvSpPr/>
            <p:nvPr/>
          </p:nvSpPr>
          <p:spPr>
            <a:xfrm>
              <a:off x="2876550" y="4824984"/>
              <a:ext cx="1348740" cy="379730"/>
            </a:xfrm>
            <a:custGeom>
              <a:avLst/>
              <a:gdLst/>
              <a:ahLst/>
              <a:cxnLst/>
              <a:rect l="l" t="t" r="r" b="b"/>
              <a:pathLst>
                <a:path w="1348739" h="379729" extrusionOk="0">
                  <a:moveTo>
                    <a:pt x="0" y="63245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5494" y="0"/>
                  </a:lnTo>
                  <a:lnTo>
                    <a:pt x="1310110" y="4970"/>
                  </a:lnTo>
                  <a:lnTo>
                    <a:pt x="1330213" y="18526"/>
                  </a:lnTo>
                  <a:lnTo>
                    <a:pt x="1343769" y="38629"/>
                  </a:lnTo>
                  <a:lnTo>
                    <a:pt x="1348740" y="63245"/>
                  </a:lnTo>
                  <a:lnTo>
                    <a:pt x="1348740" y="316229"/>
                  </a:lnTo>
                  <a:lnTo>
                    <a:pt x="1343769" y="340846"/>
                  </a:lnTo>
                  <a:lnTo>
                    <a:pt x="1330213" y="360949"/>
                  </a:lnTo>
                  <a:lnTo>
                    <a:pt x="1310110" y="374505"/>
                  </a:lnTo>
                  <a:lnTo>
                    <a:pt x="1285494" y="379475"/>
                  </a:lnTo>
                  <a:lnTo>
                    <a:pt x="63246" y="379475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29"/>
                  </a:lnTo>
                  <a:lnTo>
                    <a:pt x="0" y="632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3" name="Google Shape;1813;p49"/>
            <p:cNvSpPr txBox="1"/>
            <p:nvPr/>
          </p:nvSpPr>
          <p:spPr>
            <a:xfrm>
              <a:off x="3112612" y="4884736"/>
              <a:ext cx="876300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814" name="Google Shape;1814;p49"/>
          <p:cNvGrpSpPr/>
          <p:nvPr/>
        </p:nvGrpSpPr>
        <p:grpSpPr>
          <a:xfrm>
            <a:off x="862202" y="4757546"/>
            <a:ext cx="429895" cy="483870"/>
            <a:chOff x="862202" y="4757546"/>
            <a:chExt cx="429895" cy="483870"/>
          </a:xfrm>
        </p:grpSpPr>
        <p:sp>
          <p:nvSpPr>
            <p:cNvPr id="1815" name="Google Shape;1815;p49"/>
            <p:cNvSpPr/>
            <p:nvPr/>
          </p:nvSpPr>
          <p:spPr>
            <a:xfrm>
              <a:off x="862202" y="475754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70" extrusionOk="0">
                  <a:moveTo>
                    <a:pt x="322326" y="0"/>
                  </a:moveTo>
                  <a:lnTo>
                    <a:pt x="107442" y="0"/>
                  </a:lnTo>
                  <a:lnTo>
                    <a:pt x="107442" y="268985"/>
                  </a:lnTo>
                  <a:lnTo>
                    <a:pt x="0" y="268985"/>
                  </a:lnTo>
                  <a:lnTo>
                    <a:pt x="214884" y="483869"/>
                  </a:lnTo>
                  <a:lnTo>
                    <a:pt x="429768" y="268985"/>
                  </a:lnTo>
                  <a:lnTo>
                    <a:pt x="322326" y="268985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6" name="Google Shape;1816;p49"/>
            <p:cNvSpPr/>
            <p:nvPr/>
          </p:nvSpPr>
          <p:spPr>
            <a:xfrm>
              <a:off x="862202" y="475754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4" h="483870" extrusionOk="0">
                  <a:moveTo>
                    <a:pt x="0" y="268985"/>
                  </a:moveTo>
                  <a:lnTo>
                    <a:pt x="107442" y="268985"/>
                  </a:lnTo>
                  <a:lnTo>
                    <a:pt x="107442" y="0"/>
                  </a:lnTo>
                  <a:lnTo>
                    <a:pt x="322326" y="0"/>
                  </a:lnTo>
                  <a:lnTo>
                    <a:pt x="322326" y="268985"/>
                  </a:lnTo>
                  <a:lnTo>
                    <a:pt x="429768" y="268985"/>
                  </a:lnTo>
                  <a:lnTo>
                    <a:pt x="214884" y="483869"/>
                  </a:lnTo>
                  <a:lnTo>
                    <a:pt x="0" y="268985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7" name="Google Shape;1817;p49"/>
          <p:cNvGrpSpPr/>
          <p:nvPr/>
        </p:nvGrpSpPr>
        <p:grpSpPr>
          <a:xfrm>
            <a:off x="4231004" y="2521076"/>
            <a:ext cx="429895" cy="483870"/>
            <a:chOff x="4231004" y="2521076"/>
            <a:chExt cx="429895" cy="483870"/>
          </a:xfrm>
        </p:grpSpPr>
        <p:sp>
          <p:nvSpPr>
            <p:cNvPr id="1818" name="Google Shape;1818;p49"/>
            <p:cNvSpPr/>
            <p:nvPr/>
          </p:nvSpPr>
          <p:spPr>
            <a:xfrm>
              <a:off x="4231004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5" h="483869" extrusionOk="0">
                  <a:moveTo>
                    <a:pt x="214884" y="0"/>
                  </a:moveTo>
                  <a:lnTo>
                    <a:pt x="0" y="214884"/>
                  </a:lnTo>
                  <a:lnTo>
                    <a:pt x="107442" y="214884"/>
                  </a:lnTo>
                  <a:lnTo>
                    <a:pt x="107442" y="483870"/>
                  </a:lnTo>
                  <a:lnTo>
                    <a:pt x="322326" y="483870"/>
                  </a:lnTo>
                  <a:lnTo>
                    <a:pt x="322326" y="214884"/>
                  </a:lnTo>
                  <a:lnTo>
                    <a:pt x="429768" y="214884"/>
                  </a:lnTo>
                  <a:lnTo>
                    <a:pt x="214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p49"/>
            <p:cNvSpPr/>
            <p:nvPr/>
          </p:nvSpPr>
          <p:spPr>
            <a:xfrm>
              <a:off x="4231004" y="2521076"/>
              <a:ext cx="429895" cy="483870"/>
            </a:xfrm>
            <a:custGeom>
              <a:avLst/>
              <a:gdLst/>
              <a:ahLst/>
              <a:cxnLst/>
              <a:rect l="l" t="t" r="r" b="b"/>
              <a:pathLst>
                <a:path w="429895" h="483869" extrusionOk="0">
                  <a:moveTo>
                    <a:pt x="0" y="214884"/>
                  </a:moveTo>
                  <a:lnTo>
                    <a:pt x="107442" y="214884"/>
                  </a:lnTo>
                  <a:lnTo>
                    <a:pt x="107442" y="483870"/>
                  </a:lnTo>
                  <a:lnTo>
                    <a:pt x="322326" y="483870"/>
                  </a:lnTo>
                  <a:lnTo>
                    <a:pt x="322326" y="214884"/>
                  </a:lnTo>
                  <a:lnTo>
                    <a:pt x="429768" y="214884"/>
                  </a:lnTo>
                  <a:lnTo>
                    <a:pt x="214884" y="0"/>
                  </a:lnTo>
                  <a:lnTo>
                    <a:pt x="0" y="214884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2020777B-A974-DE77-2A9A-408F765FD2B6}"/>
              </a:ext>
            </a:extLst>
          </p:cNvPr>
          <p:cNvGrpSpPr/>
          <p:nvPr/>
        </p:nvGrpSpPr>
        <p:grpSpPr>
          <a:xfrm>
            <a:off x="1392174" y="4824985"/>
            <a:ext cx="1350010" cy="379730"/>
            <a:chOff x="1392174" y="4824985"/>
            <a:chExt cx="1350010" cy="379730"/>
          </a:xfrm>
        </p:grpSpPr>
        <p:sp>
          <p:nvSpPr>
            <p:cNvPr id="1820" name="Google Shape;1820;p49"/>
            <p:cNvSpPr/>
            <p:nvPr/>
          </p:nvSpPr>
          <p:spPr>
            <a:xfrm>
              <a:off x="1392174" y="4824985"/>
              <a:ext cx="1350010" cy="379730"/>
            </a:xfrm>
            <a:custGeom>
              <a:avLst/>
              <a:gdLst/>
              <a:ahLst/>
              <a:cxnLst/>
              <a:rect l="l" t="t" r="r" b="b"/>
              <a:pathLst>
                <a:path w="1350010" h="379729" extrusionOk="0">
                  <a:moveTo>
                    <a:pt x="0" y="63245"/>
                  </a:moveTo>
                  <a:lnTo>
                    <a:pt x="4970" y="38629"/>
                  </a:lnTo>
                  <a:lnTo>
                    <a:pt x="18526" y="18526"/>
                  </a:lnTo>
                  <a:lnTo>
                    <a:pt x="38629" y="4970"/>
                  </a:lnTo>
                  <a:lnTo>
                    <a:pt x="63246" y="0"/>
                  </a:lnTo>
                  <a:lnTo>
                    <a:pt x="1286256" y="0"/>
                  </a:lnTo>
                  <a:lnTo>
                    <a:pt x="1310872" y="4970"/>
                  </a:lnTo>
                  <a:lnTo>
                    <a:pt x="1330975" y="18526"/>
                  </a:lnTo>
                  <a:lnTo>
                    <a:pt x="1344531" y="38629"/>
                  </a:lnTo>
                  <a:lnTo>
                    <a:pt x="1349502" y="63245"/>
                  </a:lnTo>
                  <a:lnTo>
                    <a:pt x="1349502" y="316229"/>
                  </a:lnTo>
                  <a:lnTo>
                    <a:pt x="1344531" y="340846"/>
                  </a:lnTo>
                  <a:lnTo>
                    <a:pt x="1330975" y="360949"/>
                  </a:lnTo>
                  <a:lnTo>
                    <a:pt x="1310872" y="374505"/>
                  </a:lnTo>
                  <a:lnTo>
                    <a:pt x="1286256" y="379475"/>
                  </a:lnTo>
                  <a:lnTo>
                    <a:pt x="63246" y="379475"/>
                  </a:lnTo>
                  <a:lnTo>
                    <a:pt x="38629" y="374505"/>
                  </a:lnTo>
                  <a:lnTo>
                    <a:pt x="18526" y="360949"/>
                  </a:lnTo>
                  <a:lnTo>
                    <a:pt x="4970" y="340846"/>
                  </a:lnTo>
                  <a:lnTo>
                    <a:pt x="0" y="316229"/>
                  </a:lnTo>
                  <a:lnTo>
                    <a:pt x="0" y="63245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49"/>
            <p:cNvSpPr txBox="1"/>
            <p:nvPr/>
          </p:nvSpPr>
          <p:spPr>
            <a:xfrm>
              <a:off x="1575154" y="4884736"/>
              <a:ext cx="98361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 merge</a:t>
              </a:r>
              <a:endParaRPr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822" name="Google Shape;1822;p49"/>
          <p:cNvSpPr/>
          <p:nvPr/>
        </p:nvSpPr>
        <p:spPr>
          <a:xfrm>
            <a:off x="955140" y="1596885"/>
            <a:ext cx="639445" cy="362585"/>
          </a:xfrm>
          <a:custGeom>
            <a:avLst/>
            <a:gdLst/>
            <a:ahLst/>
            <a:cxnLst/>
            <a:rect l="l" t="t" r="r" b="b"/>
            <a:pathLst>
              <a:path w="639444" h="362585" extrusionOk="0">
                <a:moveTo>
                  <a:pt x="147149" y="135579"/>
                </a:moveTo>
                <a:lnTo>
                  <a:pt x="132001" y="135579"/>
                </a:lnTo>
                <a:lnTo>
                  <a:pt x="132001" y="134064"/>
                </a:lnTo>
                <a:lnTo>
                  <a:pt x="152203" y="63344"/>
                </a:lnTo>
                <a:lnTo>
                  <a:pt x="206235" y="13424"/>
                </a:lnTo>
                <a:lnTo>
                  <a:pt x="247759" y="0"/>
                </a:lnTo>
                <a:lnTo>
                  <a:pt x="289885" y="190"/>
                </a:lnTo>
                <a:lnTo>
                  <a:pt x="329591" y="13020"/>
                </a:lnTo>
                <a:lnTo>
                  <a:pt x="330516" y="13681"/>
                </a:lnTo>
                <a:lnTo>
                  <a:pt x="269064" y="13681"/>
                </a:lnTo>
                <a:lnTo>
                  <a:pt x="221840" y="22911"/>
                </a:lnTo>
                <a:lnTo>
                  <a:pt x="183164" y="48633"/>
                </a:lnTo>
                <a:lnTo>
                  <a:pt x="156960" y="86975"/>
                </a:lnTo>
                <a:lnTo>
                  <a:pt x="147149" y="134064"/>
                </a:lnTo>
                <a:lnTo>
                  <a:pt x="147149" y="135579"/>
                </a:lnTo>
                <a:close/>
              </a:path>
              <a:path w="639444" h="362585" extrusionOk="0">
                <a:moveTo>
                  <a:pt x="382196" y="91325"/>
                </a:moveTo>
                <a:lnTo>
                  <a:pt x="357107" y="52373"/>
                </a:lnTo>
                <a:lnTo>
                  <a:pt x="301976" y="18443"/>
                </a:lnTo>
                <a:lnTo>
                  <a:pt x="269064" y="13681"/>
                </a:lnTo>
                <a:lnTo>
                  <a:pt x="330516" y="13681"/>
                </a:lnTo>
                <a:lnTo>
                  <a:pt x="363857" y="37512"/>
                </a:lnTo>
                <a:lnTo>
                  <a:pt x="389660" y="72691"/>
                </a:lnTo>
                <a:lnTo>
                  <a:pt x="463637" y="72691"/>
                </a:lnTo>
                <a:lnTo>
                  <a:pt x="469394" y="74192"/>
                </a:lnTo>
                <a:lnTo>
                  <a:pt x="482850" y="81392"/>
                </a:lnTo>
                <a:lnTo>
                  <a:pt x="433280" y="81392"/>
                </a:lnTo>
                <a:lnTo>
                  <a:pt x="394639" y="87000"/>
                </a:lnTo>
                <a:lnTo>
                  <a:pt x="382196" y="91325"/>
                </a:lnTo>
                <a:close/>
              </a:path>
              <a:path w="639444" h="362585" extrusionOk="0">
                <a:moveTo>
                  <a:pt x="463637" y="72691"/>
                </a:moveTo>
                <a:lnTo>
                  <a:pt x="389660" y="72691"/>
                </a:lnTo>
                <a:lnTo>
                  <a:pt x="416352" y="66838"/>
                </a:lnTo>
                <a:lnTo>
                  <a:pt x="443306" y="67391"/>
                </a:lnTo>
                <a:lnTo>
                  <a:pt x="463637" y="72691"/>
                </a:lnTo>
                <a:close/>
              </a:path>
              <a:path w="639444" h="362585" extrusionOk="0">
                <a:moveTo>
                  <a:pt x="595078" y="346831"/>
                </a:moveTo>
                <a:lnTo>
                  <a:pt x="548048" y="346831"/>
                </a:lnTo>
                <a:lnTo>
                  <a:pt x="577287" y="340862"/>
                </a:lnTo>
                <a:lnTo>
                  <a:pt x="601236" y="324815"/>
                </a:lnTo>
                <a:lnTo>
                  <a:pt x="617526" y="301035"/>
                </a:lnTo>
                <a:lnTo>
                  <a:pt x="623790" y="271869"/>
                </a:lnTo>
                <a:lnTo>
                  <a:pt x="618242" y="242171"/>
                </a:lnTo>
                <a:lnTo>
                  <a:pt x="602288" y="217750"/>
                </a:lnTo>
                <a:lnTo>
                  <a:pt x="578338" y="201091"/>
                </a:lnTo>
                <a:lnTo>
                  <a:pt x="548805" y="194679"/>
                </a:lnTo>
                <a:lnTo>
                  <a:pt x="526071" y="194679"/>
                </a:lnTo>
                <a:lnTo>
                  <a:pt x="526071" y="179529"/>
                </a:lnTo>
                <a:lnTo>
                  <a:pt x="500168" y="113038"/>
                </a:lnTo>
                <a:lnTo>
                  <a:pt x="433280" y="81392"/>
                </a:lnTo>
                <a:lnTo>
                  <a:pt x="482850" y="81392"/>
                </a:lnTo>
                <a:lnTo>
                  <a:pt x="513548" y="105359"/>
                </a:lnTo>
                <a:lnTo>
                  <a:pt x="537943" y="152596"/>
                </a:lnTo>
                <a:lnTo>
                  <a:pt x="541227" y="179529"/>
                </a:lnTo>
                <a:lnTo>
                  <a:pt x="548805" y="179529"/>
                </a:lnTo>
                <a:lnTo>
                  <a:pt x="583883" y="186977"/>
                </a:lnTo>
                <a:lnTo>
                  <a:pt x="612490" y="206508"/>
                </a:lnTo>
                <a:lnTo>
                  <a:pt x="631791" y="235265"/>
                </a:lnTo>
                <a:lnTo>
                  <a:pt x="638953" y="270392"/>
                </a:lnTo>
                <a:lnTo>
                  <a:pt x="631920" y="305930"/>
                </a:lnTo>
                <a:lnTo>
                  <a:pt x="612475" y="335006"/>
                </a:lnTo>
                <a:lnTo>
                  <a:pt x="595078" y="346831"/>
                </a:lnTo>
                <a:close/>
              </a:path>
              <a:path w="639444" h="362585" extrusionOk="0">
                <a:moveTo>
                  <a:pt x="548048" y="361982"/>
                </a:moveTo>
                <a:lnTo>
                  <a:pt x="138518" y="361982"/>
                </a:lnTo>
                <a:lnTo>
                  <a:pt x="116423" y="361646"/>
                </a:lnTo>
                <a:lnTo>
                  <a:pt x="78107" y="355469"/>
                </a:lnTo>
                <a:lnTo>
                  <a:pt x="27879" y="321990"/>
                </a:lnTo>
                <a:lnTo>
                  <a:pt x="6064" y="284614"/>
                </a:lnTo>
                <a:lnTo>
                  <a:pt x="0" y="247818"/>
                </a:lnTo>
                <a:lnTo>
                  <a:pt x="9002" y="203520"/>
                </a:lnTo>
                <a:lnTo>
                  <a:pt x="33450" y="167365"/>
                </a:lnTo>
                <a:lnTo>
                  <a:pt x="69675" y="143010"/>
                </a:lnTo>
                <a:lnTo>
                  <a:pt x="114010" y="134117"/>
                </a:lnTo>
                <a:lnTo>
                  <a:pt x="120035" y="134117"/>
                </a:lnTo>
                <a:lnTo>
                  <a:pt x="126052" y="134609"/>
                </a:lnTo>
                <a:lnTo>
                  <a:pt x="132001" y="135579"/>
                </a:lnTo>
                <a:lnTo>
                  <a:pt x="147149" y="135579"/>
                </a:lnTo>
                <a:lnTo>
                  <a:pt x="147149" y="149267"/>
                </a:lnTo>
                <a:lnTo>
                  <a:pt x="114010" y="149267"/>
                </a:lnTo>
                <a:lnTo>
                  <a:pt x="91245" y="152094"/>
                </a:lnTo>
                <a:lnTo>
                  <a:pt x="50946" y="172172"/>
                </a:lnTo>
                <a:lnTo>
                  <a:pt x="20901" y="214656"/>
                </a:lnTo>
                <a:lnTo>
                  <a:pt x="15201" y="243682"/>
                </a:lnTo>
                <a:lnTo>
                  <a:pt x="21281" y="282289"/>
                </a:lnTo>
                <a:lnTo>
                  <a:pt x="41013" y="314452"/>
                </a:lnTo>
                <a:lnTo>
                  <a:pt x="71372" y="336871"/>
                </a:lnTo>
                <a:lnTo>
                  <a:pt x="109327" y="346248"/>
                </a:lnTo>
                <a:lnTo>
                  <a:pt x="122831" y="346831"/>
                </a:lnTo>
                <a:lnTo>
                  <a:pt x="595078" y="346831"/>
                </a:lnTo>
                <a:lnTo>
                  <a:pt x="583542" y="354672"/>
                </a:lnTo>
                <a:lnTo>
                  <a:pt x="548048" y="361982"/>
                </a:lnTo>
                <a:close/>
              </a:path>
              <a:path w="639444" h="362585" extrusionOk="0">
                <a:moveTo>
                  <a:pt x="147149" y="153403"/>
                </a:moveTo>
                <a:lnTo>
                  <a:pt x="124407" y="149691"/>
                </a:lnTo>
                <a:lnTo>
                  <a:pt x="119209" y="149267"/>
                </a:lnTo>
                <a:lnTo>
                  <a:pt x="147149" y="149267"/>
                </a:lnTo>
                <a:lnTo>
                  <a:pt x="147149" y="1534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23" name="Google Shape;1823;p49"/>
          <p:cNvGrpSpPr/>
          <p:nvPr/>
        </p:nvGrpSpPr>
        <p:grpSpPr>
          <a:xfrm>
            <a:off x="983703" y="3553942"/>
            <a:ext cx="445770" cy="448945"/>
            <a:chOff x="983703" y="3553942"/>
            <a:chExt cx="445770" cy="448945"/>
          </a:xfrm>
        </p:grpSpPr>
        <p:sp>
          <p:nvSpPr>
            <p:cNvPr id="1824" name="Google Shape;1824;p49"/>
            <p:cNvSpPr/>
            <p:nvPr/>
          </p:nvSpPr>
          <p:spPr>
            <a:xfrm>
              <a:off x="983703" y="3553942"/>
              <a:ext cx="445770" cy="448945"/>
            </a:xfrm>
            <a:custGeom>
              <a:avLst/>
              <a:gdLst/>
              <a:ahLst/>
              <a:cxnLst/>
              <a:rect l="l" t="t" r="r" b="b"/>
              <a:pathLst>
                <a:path w="445769" h="448945" extrusionOk="0">
                  <a:moveTo>
                    <a:pt x="260400" y="212039"/>
                  </a:moveTo>
                  <a:lnTo>
                    <a:pt x="252806" y="204444"/>
                  </a:lnTo>
                  <a:lnTo>
                    <a:pt x="227850" y="204444"/>
                  </a:lnTo>
                  <a:lnTo>
                    <a:pt x="227850" y="236982"/>
                  </a:lnTo>
                  <a:lnTo>
                    <a:pt x="227850" y="361708"/>
                  </a:lnTo>
                  <a:lnTo>
                    <a:pt x="32550" y="361708"/>
                  </a:lnTo>
                  <a:lnTo>
                    <a:pt x="32550" y="236982"/>
                  </a:lnTo>
                  <a:lnTo>
                    <a:pt x="227850" y="236982"/>
                  </a:lnTo>
                  <a:lnTo>
                    <a:pt x="227850" y="204444"/>
                  </a:lnTo>
                  <a:lnTo>
                    <a:pt x="7594" y="204444"/>
                  </a:lnTo>
                  <a:lnTo>
                    <a:pt x="0" y="212039"/>
                  </a:lnTo>
                  <a:lnTo>
                    <a:pt x="0" y="386664"/>
                  </a:lnTo>
                  <a:lnTo>
                    <a:pt x="7594" y="394246"/>
                  </a:lnTo>
                  <a:lnTo>
                    <a:pt x="103073" y="394246"/>
                  </a:lnTo>
                  <a:lnTo>
                    <a:pt x="103073" y="415937"/>
                  </a:lnTo>
                  <a:lnTo>
                    <a:pt x="65100" y="415937"/>
                  </a:lnTo>
                  <a:lnTo>
                    <a:pt x="65100" y="448487"/>
                  </a:lnTo>
                  <a:lnTo>
                    <a:pt x="195300" y="448487"/>
                  </a:lnTo>
                  <a:lnTo>
                    <a:pt x="195300" y="415937"/>
                  </a:lnTo>
                  <a:lnTo>
                    <a:pt x="157327" y="415937"/>
                  </a:lnTo>
                  <a:lnTo>
                    <a:pt x="157327" y="394246"/>
                  </a:lnTo>
                  <a:lnTo>
                    <a:pt x="252806" y="394246"/>
                  </a:lnTo>
                  <a:lnTo>
                    <a:pt x="260400" y="386664"/>
                  </a:lnTo>
                  <a:lnTo>
                    <a:pt x="260400" y="361708"/>
                  </a:lnTo>
                  <a:lnTo>
                    <a:pt x="260400" y="236982"/>
                  </a:lnTo>
                  <a:lnTo>
                    <a:pt x="260400" y="212039"/>
                  </a:lnTo>
                  <a:close/>
                </a:path>
                <a:path w="445769" h="448945" extrusionOk="0">
                  <a:moveTo>
                    <a:pt x="445401" y="125806"/>
                  </a:moveTo>
                  <a:lnTo>
                    <a:pt x="442239" y="107264"/>
                  </a:lnTo>
                  <a:lnTo>
                    <a:pt x="433463" y="91313"/>
                  </a:lnTo>
                  <a:lnTo>
                    <a:pt x="420230" y="78905"/>
                  </a:lnTo>
                  <a:lnTo>
                    <a:pt x="413397" y="75679"/>
                  </a:lnTo>
                  <a:lnTo>
                    <a:pt x="413397" y="125272"/>
                  </a:lnTo>
                  <a:lnTo>
                    <a:pt x="411086" y="134886"/>
                  </a:lnTo>
                  <a:lnTo>
                    <a:pt x="405460" y="142824"/>
                  </a:lnTo>
                  <a:lnTo>
                    <a:pt x="397294" y="148221"/>
                  </a:lnTo>
                  <a:lnTo>
                    <a:pt x="387350" y="150215"/>
                  </a:lnTo>
                  <a:lnTo>
                    <a:pt x="226771" y="150215"/>
                  </a:lnTo>
                  <a:lnTo>
                    <a:pt x="195478" y="122453"/>
                  </a:lnTo>
                  <a:lnTo>
                    <a:pt x="195237" y="113474"/>
                  </a:lnTo>
                  <a:lnTo>
                    <a:pt x="197332" y="104698"/>
                  </a:lnTo>
                  <a:lnTo>
                    <a:pt x="228396" y="82969"/>
                  </a:lnTo>
                  <a:lnTo>
                    <a:pt x="232194" y="82969"/>
                  </a:lnTo>
                  <a:lnTo>
                    <a:pt x="233819" y="83515"/>
                  </a:lnTo>
                  <a:lnTo>
                    <a:pt x="243586" y="85140"/>
                  </a:lnTo>
                  <a:lnTo>
                    <a:pt x="243586" y="82969"/>
                  </a:lnTo>
                  <a:lnTo>
                    <a:pt x="243586" y="74295"/>
                  </a:lnTo>
                  <a:lnTo>
                    <a:pt x="245922" y="60312"/>
                  </a:lnTo>
                  <a:lnTo>
                    <a:pt x="252476" y="48260"/>
                  </a:lnTo>
                  <a:lnTo>
                    <a:pt x="262585" y="39065"/>
                  </a:lnTo>
                  <a:lnTo>
                    <a:pt x="275602" y="33616"/>
                  </a:lnTo>
                  <a:lnTo>
                    <a:pt x="282105" y="32537"/>
                  </a:lnTo>
                  <a:lnTo>
                    <a:pt x="285356" y="32537"/>
                  </a:lnTo>
                  <a:lnTo>
                    <a:pt x="322249" y="55308"/>
                  </a:lnTo>
                  <a:lnTo>
                    <a:pt x="325513" y="61823"/>
                  </a:lnTo>
                  <a:lnTo>
                    <a:pt x="332562" y="59105"/>
                  </a:lnTo>
                  <a:lnTo>
                    <a:pt x="335813" y="58026"/>
                  </a:lnTo>
                  <a:lnTo>
                    <a:pt x="339610" y="57480"/>
                  </a:lnTo>
                  <a:lnTo>
                    <a:pt x="350469" y="57480"/>
                  </a:lnTo>
                  <a:lnTo>
                    <a:pt x="376999" y="90741"/>
                  </a:lnTo>
                  <a:lnTo>
                    <a:pt x="377050" y="99783"/>
                  </a:lnTo>
                  <a:lnTo>
                    <a:pt x="387896" y="99783"/>
                  </a:lnTo>
                  <a:lnTo>
                    <a:pt x="397827" y="101777"/>
                  </a:lnTo>
                  <a:lnTo>
                    <a:pt x="405930" y="107238"/>
                  </a:lnTo>
                  <a:lnTo>
                    <a:pt x="411391" y="115341"/>
                  </a:lnTo>
                  <a:lnTo>
                    <a:pt x="413397" y="125272"/>
                  </a:lnTo>
                  <a:lnTo>
                    <a:pt x="413397" y="75679"/>
                  </a:lnTo>
                  <a:lnTo>
                    <a:pt x="403631" y="71043"/>
                  </a:lnTo>
                  <a:lnTo>
                    <a:pt x="398691" y="57480"/>
                  </a:lnTo>
                  <a:lnTo>
                    <a:pt x="397141" y="53251"/>
                  </a:lnTo>
                  <a:lnTo>
                    <a:pt x="385114" y="38976"/>
                  </a:lnTo>
                  <a:lnTo>
                    <a:pt x="374129" y="32537"/>
                  </a:lnTo>
                  <a:lnTo>
                    <a:pt x="368922" y="29476"/>
                  </a:lnTo>
                  <a:lnTo>
                    <a:pt x="352907" y="26568"/>
                  </a:lnTo>
                  <a:lnTo>
                    <a:pt x="349923" y="26022"/>
                  </a:lnTo>
                  <a:lnTo>
                    <a:pt x="347205" y="26022"/>
                  </a:lnTo>
                  <a:lnTo>
                    <a:pt x="343954" y="26568"/>
                  </a:lnTo>
                  <a:lnTo>
                    <a:pt x="341236" y="26568"/>
                  </a:lnTo>
                  <a:lnTo>
                    <a:pt x="330225" y="15557"/>
                  </a:lnTo>
                  <a:lnTo>
                    <a:pt x="316966" y="7188"/>
                  </a:lnTo>
                  <a:lnTo>
                    <a:pt x="301879" y="1866"/>
                  </a:lnTo>
                  <a:lnTo>
                    <a:pt x="285356" y="0"/>
                  </a:lnTo>
                  <a:lnTo>
                    <a:pt x="261772" y="3949"/>
                  </a:lnTo>
                  <a:lnTo>
                    <a:pt x="241490" y="14909"/>
                  </a:lnTo>
                  <a:lnTo>
                    <a:pt x="225780" y="31572"/>
                  </a:lnTo>
                  <a:lnTo>
                    <a:pt x="215925" y="52603"/>
                  </a:lnTo>
                  <a:lnTo>
                    <a:pt x="194792" y="60706"/>
                  </a:lnTo>
                  <a:lnTo>
                    <a:pt x="177939" y="75107"/>
                  </a:lnTo>
                  <a:lnTo>
                    <a:pt x="166789" y="94386"/>
                  </a:lnTo>
                  <a:lnTo>
                    <a:pt x="162750" y="117132"/>
                  </a:lnTo>
                  <a:lnTo>
                    <a:pt x="167894" y="142709"/>
                  </a:lnTo>
                  <a:lnTo>
                    <a:pt x="181876" y="163563"/>
                  </a:lnTo>
                  <a:lnTo>
                    <a:pt x="202577" y="177609"/>
                  </a:lnTo>
                  <a:lnTo>
                    <a:pt x="227850" y="182753"/>
                  </a:lnTo>
                  <a:lnTo>
                    <a:pt x="390613" y="182753"/>
                  </a:lnTo>
                  <a:lnTo>
                    <a:pt x="412445" y="178282"/>
                  </a:lnTo>
                  <a:lnTo>
                    <a:pt x="429806" y="166077"/>
                  </a:lnTo>
                  <a:lnTo>
                    <a:pt x="439851" y="150215"/>
                  </a:lnTo>
                  <a:lnTo>
                    <a:pt x="441261" y="147980"/>
                  </a:lnTo>
                  <a:lnTo>
                    <a:pt x="445401" y="1258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5" name="Google Shape;1825;p49"/>
            <p:cNvSpPr/>
            <p:nvPr/>
          </p:nvSpPr>
          <p:spPr>
            <a:xfrm>
              <a:off x="1269614" y="3758381"/>
              <a:ext cx="94991" cy="120391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6" name="Google Shape;1826;p49"/>
            <p:cNvSpPr/>
            <p:nvPr/>
          </p:nvSpPr>
          <p:spPr>
            <a:xfrm>
              <a:off x="1029772" y="3616297"/>
              <a:ext cx="94991" cy="12039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7A90F2F0-C286-BC01-991C-6412EE04C850}"/>
              </a:ext>
            </a:extLst>
          </p:cNvPr>
          <p:cNvGrpSpPr/>
          <p:nvPr/>
        </p:nvGrpSpPr>
        <p:grpSpPr>
          <a:xfrm>
            <a:off x="864869" y="6131053"/>
            <a:ext cx="3909060" cy="444500"/>
            <a:chOff x="864869" y="6131053"/>
            <a:chExt cx="3909060" cy="444500"/>
          </a:xfrm>
        </p:grpSpPr>
        <p:sp>
          <p:nvSpPr>
            <p:cNvPr id="1827" name="Google Shape;1827;p49"/>
            <p:cNvSpPr/>
            <p:nvPr/>
          </p:nvSpPr>
          <p:spPr>
            <a:xfrm>
              <a:off x="864869" y="6131053"/>
              <a:ext cx="3909060" cy="444500"/>
            </a:xfrm>
            <a:custGeom>
              <a:avLst/>
              <a:gdLst/>
              <a:ahLst/>
              <a:cxnLst/>
              <a:rect l="l" t="t" r="r" b="b"/>
              <a:pathLst>
                <a:path w="3909060" h="444500" extrusionOk="0">
                  <a:moveTo>
                    <a:pt x="3835019" y="0"/>
                  </a:moveTo>
                  <a:lnTo>
                    <a:pt x="74041" y="0"/>
                  </a:lnTo>
                  <a:lnTo>
                    <a:pt x="45219" y="5818"/>
                  </a:lnTo>
                  <a:lnTo>
                    <a:pt x="21685" y="21685"/>
                  </a:lnTo>
                  <a:lnTo>
                    <a:pt x="5818" y="45219"/>
                  </a:lnTo>
                  <a:lnTo>
                    <a:pt x="0" y="74040"/>
                  </a:lnTo>
                  <a:lnTo>
                    <a:pt x="0" y="370204"/>
                  </a:lnTo>
                  <a:lnTo>
                    <a:pt x="5818" y="399026"/>
                  </a:lnTo>
                  <a:lnTo>
                    <a:pt x="21685" y="422560"/>
                  </a:lnTo>
                  <a:lnTo>
                    <a:pt x="45219" y="438427"/>
                  </a:lnTo>
                  <a:lnTo>
                    <a:pt x="74041" y="444245"/>
                  </a:lnTo>
                  <a:lnTo>
                    <a:pt x="3835019" y="444245"/>
                  </a:lnTo>
                  <a:lnTo>
                    <a:pt x="3863840" y="438427"/>
                  </a:lnTo>
                  <a:lnTo>
                    <a:pt x="3887374" y="422560"/>
                  </a:lnTo>
                  <a:lnTo>
                    <a:pt x="3903241" y="399026"/>
                  </a:lnTo>
                  <a:lnTo>
                    <a:pt x="3909060" y="370204"/>
                  </a:lnTo>
                  <a:lnTo>
                    <a:pt x="3909060" y="74040"/>
                  </a:lnTo>
                  <a:lnTo>
                    <a:pt x="3903241" y="45219"/>
                  </a:lnTo>
                  <a:lnTo>
                    <a:pt x="3887374" y="21685"/>
                  </a:lnTo>
                  <a:lnTo>
                    <a:pt x="3863840" y="5818"/>
                  </a:lnTo>
                  <a:lnTo>
                    <a:pt x="3835019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8" name="Google Shape;1828;p49"/>
            <p:cNvSpPr txBox="1"/>
            <p:nvPr/>
          </p:nvSpPr>
          <p:spPr>
            <a:xfrm>
              <a:off x="990221" y="6256272"/>
              <a:ext cx="3625215" cy="197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471930" marR="5080" lvl="0" indent="-145923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A távoli 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neve (“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origin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“) és a </a:t>
              </a:r>
              <a:r>
                <a:rPr lang="hu-HU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branch</a:t>
              </a:r>
              <a:r>
                <a:rPr lang="hu-HU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neve elhagyható</a:t>
              </a:r>
              <a:endParaRPr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79E36919-91C1-A3D4-A6E5-040D2FBE49C9}"/>
              </a:ext>
            </a:extLst>
          </p:cNvPr>
          <p:cNvGrpSpPr/>
          <p:nvPr/>
        </p:nvGrpSpPr>
        <p:grpSpPr>
          <a:xfrm>
            <a:off x="861822" y="5416296"/>
            <a:ext cx="3915410" cy="718185"/>
            <a:chOff x="861822" y="5416296"/>
            <a:chExt cx="3915410" cy="718185"/>
          </a:xfrm>
        </p:grpSpPr>
        <p:grpSp>
          <p:nvGrpSpPr>
            <p:cNvPr id="18" name="Csoportba foglalás 17">
              <a:extLst>
                <a:ext uri="{FF2B5EF4-FFF2-40B4-BE49-F238E27FC236}">
                  <a16:creationId xmlns:a16="http://schemas.microsoft.com/office/drawing/2014/main" id="{95276ED1-E77B-2CC8-2E49-67BB124C9E58}"/>
                </a:ext>
              </a:extLst>
            </p:cNvPr>
            <p:cNvGrpSpPr/>
            <p:nvPr/>
          </p:nvGrpSpPr>
          <p:grpSpPr>
            <a:xfrm>
              <a:off x="861822" y="5416296"/>
              <a:ext cx="3915410" cy="718185"/>
              <a:chOff x="861822" y="5416296"/>
              <a:chExt cx="3915410" cy="718185"/>
            </a:xfrm>
          </p:grpSpPr>
          <p:sp>
            <p:nvSpPr>
              <p:cNvPr id="1769" name="Google Shape;1769;p49"/>
              <p:cNvSpPr/>
              <p:nvPr/>
            </p:nvSpPr>
            <p:spPr>
              <a:xfrm>
                <a:off x="861822" y="5416296"/>
                <a:ext cx="3915410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3915410" h="718185" extrusionOk="0">
                    <a:moveTo>
                      <a:pt x="3795522" y="0"/>
                    </a:moveTo>
                    <a:lnTo>
                      <a:pt x="119634" y="0"/>
                    </a:lnTo>
                    <a:lnTo>
                      <a:pt x="73064" y="9400"/>
                    </a:lnTo>
                    <a:lnTo>
                      <a:pt x="35037" y="35037"/>
                    </a:lnTo>
                    <a:lnTo>
                      <a:pt x="9400" y="73064"/>
                    </a:lnTo>
                    <a:lnTo>
                      <a:pt x="0" y="119633"/>
                    </a:lnTo>
                    <a:lnTo>
                      <a:pt x="0" y="598169"/>
                    </a:lnTo>
                    <a:lnTo>
                      <a:pt x="9400" y="644734"/>
                    </a:lnTo>
                    <a:lnTo>
                      <a:pt x="35037" y="682761"/>
                    </a:lnTo>
                    <a:lnTo>
                      <a:pt x="73064" y="708401"/>
                    </a:lnTo>
                    <a:lnTo>
                      <a:pt x="119634" y="717803"/>
                    </a:lnTo>
                    <a:lnTo>
                      <a:pt x="3795522" y="717803"/>
                    </a:lnTo>
                    <a:lnTo>
                      <a:pt x="3842091" y="708401"/>
                    </a:lnTo>
                    <a:lnTo>
                      <a:pt x="3880118" y="682761"/>
                    </a:lnTo>
                    <a:lnTo>
                      <a:pt x="3905755" y="644734"/>
                    </a:lnTo>
                    <a:lnTo>
                      <a:pt x="3915155" y="598169"/>
                    </a:lnTo>
                    <a:lnTo>
                      <a:pt x="3915155" y="119633"/>
                    </a:lnTo>
                    <a:lnTo>
                      <a:pt x="3905755" y="73064"/>
                    </a:lnTo>
                    <a:lnTo>
                      <a:pt x="3880118" y="35037"/>
                    </a:lnTo>
                    <a:lnTo>
                      <a:pt x="3842091" y="9400"/>
                    </a:lnTo>
                    <a:lnTo>
                      <a:pt x="3795522" y="0"/>
                    </a:lnTo>
                    <a:close/>
                  </a:path>
                </a:pathLst>
              </a:custGeom>
              <a:solidFill>
                <a:srgbClr val="E46906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49"/>
              <p:cNvSpPr txBox="1"/>
              <p:nvPr/>
            </p:nvSpPr>
            <p:spPr>
              <a:xfrm>
                <a:off x="1812093" y="5611135"/>
                <a:ext cx="2531687" cy="2997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Helyileg követett </a:t>
                </a:r>
                <a:r>
                  <a:rPr lang="hu-HU" sz="1800" dirty="0" err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branch</a:t>
                </a:r>
                <a:endParaRPr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p49"/>
            <p:cNvSpPr/>
            <p:nvPr/>
          </p:nvSpPr>
          <p:spPr>
            <a:xfrm>
              <a:off x="943851" y="5597372"/>
              <a:ext cx="553720" cy="337185"/>
            </a:xfrm>
            <a:custGeom>
              <a:avLst/>
              <a:gdLst/>
              <a:ahLst/>
              <a:cxnLst/>
              <a:rect l="l" t="t" r="r" b="b"/>
              <a:pathLst>
                <a:path w="553719" h="337185" extrusionOk="0">
                  <a:moveTo>
                    <a:pt x="360743" y="24041"/>
                  </a:moveTo>
                  <a:lnTo>
                    <a:pt x="358851" y="14706"/>
                  </a:lnTo>
                  <a:lnTo>
                    <a:pt x="353682" y="7061"/>
                  </a:lnTo>
                  <a:lnTo>
                    <a:pt x="346036" y="1905"/>
                  </a:lnTo>
                  <a:lnTo>
                    <a:pt x="336689" y="0"/>
                  </a:lnTo>
                  <a:lnTo>
                    <a:pt x="324675" y="0"/>
                  </a:lnTo>
                  <a:lnTo>
                    <a:pt x="324675" y="36068"/>
                  </a:lnTo>
                  <a:lnTo>
                    <a:pt x="324675" y="228384"/>
                  </a:lnTo>
                  <a:lnTo>
                    <a:pt x="36080" y="228384"/>
                  </a:lnTo>
                  <a:lnTo>
                    <a:pt x="36080" y="36068"/>
                  </a:lnTo>
                  <a:lnTo>
                    <a:pt x="324675" y="36068"/>
                  </a:lnTo>
                  <a:lnTo>
                    <a:pt x="324675" y="0"/>
                  </a:lnTo>
                  <a:lnTo>
                    <a:pt x="24053" y="0"/>
                  </a:lnTo>
                  <a:lnTo>
                    <a:pt x="14719" y="1905"/>
                  </a:lnTo>
                  <a:lnTo>
                    <a:pt x="7073" y="7061"/>
                  </a:lnTo>
                  <a:lnTo>
                    <a:pt x="1905" y="14706"/>
                  </a:lnTo>
                  <a:lnTo>
                    <a:pt x="0" y="24041"/>
                  </a:lnTo>
                  <a:lnTo>
                    <a:pt x="0" y="240398"/>
                  </a:lnTo>
                  <a:lnTo>
                    <a:pt x="1905" y="249732"/>
                  </a:lnTo>
                  <a:lnTo>
                    <a:pt x="7073" y="257378"/>
                  </a:lnTo>
                  <a:lnTo>
                    <a:pt x="14719" y="262547"/>
                  </a:lnTo>
                  <a:lnTo>
                    <a:pt x="24053" y="264439"/>
                  </a:lnTo>
                  <a:lnTo>
                    <a:pt x="144297" y="264439"/>
                  </a:lnTo>
                  <a:lnTo>
                    <a:pt x="144297" y="300507"/>
                  </a:lnTo>
                  <a:lnTo>
                    <a:pt x="90195" y="300507"/>
                  </a:lnTo>
                  <a:lnTo>
                    <a:pt x="90195" y="336562"/>
                  </a:lnTo>
                  <a:lnTo>
                    <a:pt x="270560" y="336562"/>
                  </a:lnTo>
                  <a:lnTo>
                    <a:pt x="270560" y="300507"/>
                  </a:lnTo>
                  <a:lnTo>
                    <a:pt x="216446" y="300507"/>
                  </a:lnTo>
                  <a:lnTo>
                    <a:pt x="216446" y="264439"/>
                  </a:lnTo>
                  <a:lnTo>
                    <a:pt x="336689" y="264439"/>
                  </a:lnTo>
                  <a:lnTo>
                    <a:pt x="346036" y="262547"/>
                  </a:lnTo>
                  <a:lnTo>
                    <a:pt x="353682" y="257378"/>
                  </a:lnTo>
                  <a:lnTo>
                    <a:pt x="358851" y="249732"/>
                  </a:lnTo>
                  <a:lnTo>
                    <a:pt x="360743" y="240398"/>
                  </a:lnTo>
                  <a:lnTo>
                    <a:pt x="360743" y="228384"/>
                  </a:lnTo>
                  <a:lnTo>
                    <a:pt x="360743" y="36068"/>
                  </a:lnTo>
                  <a:lnTo>
                    <a:pt x="360743" y="24041"/>
                  </a:lnTo>
                  <a:close/>
                </a:path>
                <a:path w="553719" h="337185" extrusionOk="0">
                  <a:moveTo>
                    <a:pt x="553135" y="24041"/>
                  </a:moveTo>
                  <a:lnTo>
                    <a:pt x="551243" y="14706"/>
                  </a:lnTo>
                  <a:lnTo>
                    <a:pt x="546074" y="7061"/>
                  </a:lnTo>
                  <a:lnTo>
                    <a:pt x="538429" y="1905"/>
                  </a:lnTo>
                  <a:lnTo>
                    <a:pt x="529082" y="0"/>
                  </a:lnTo>
                  <a:lnTo>
                    <a:pt x="529082" y="24041"/>
                  </a:lnTo>
                  <a:lnTo>
                    <a:pt x="529082" y="60109"/>
                  </a:lnTo>
                  <a:lnTo>
                    <a:pt x="529082" y="84150"/>
                  </a:lnTo>
                  <a:lnTo>
                    <a:pt x="529082" y="120205"/>
                  </a:lnTo>
                  <a:lnTo>
                    <a:pt x="487006" y="120205"/>
                  </a:lnTo>
                  <a:lnTo>
                    <a:pt x="487006" y="282473"/>
                  </a:lnTo>
                  <a:lnTo>
                    <a:pt x="485622" y="289598"/>
                  </a:lnTo>
                  <a:lnTo>
                    <a:pt x="481812" y="295313"/>
                  </a:lnTo>
                  <a:lnTo>
                    <a:pt x="476097" y="299123"/>
                  </a:lnTo>
                  <a:lnTo>
                    <a:pt x="468960" y="300507"/>
                  </a:lnTo>
                  <a:lnTo>
                    <a:pt x="461835" y="299123"/>
                  </a:lnTo>
                  <a:lnTo>
                    <a:pt x="456107" y="295313"/>
                  </a:lnTo>
                  <a:lnTo>
                    <a:pt x="452310" y="289598"/>
                  </a:lnTo>
                  <a:lnTo>
                    <a:pt x="450926" y="282473"/>
                  </a:lnTo>
                  <a:lnTo>
                    <a:pt x="452310" y="275348"/>
                  </a:lnTo>
                  <a:lnTo>
                    <a:pt x="487006" y="282473"/>
                  </a:lnTo>
                  <a:lnTo>
                    <a:pt x="487006" y="120205"/>
                  </a:lnTo>
                  <a:lnTo>
                    <a:pt x="408838" y="120205"/>
                  </a:lnTo>
                  <a:lnTo>
                    <a:pt x="408838" y="84150"/>
                  </a:lnTo>
                  <a:lnTo>
                    <a:pt x="529082" y="84150"/>
                  </a:lnTo>
                  <a:lnTo>
                    <a:pt x="529082" y="60109"/>
                  </a:lnTo>
                  <a:lnTo>
                    <a:pt x="408838" y="60109"/>
                  </a:lnTo>
                  <a:lnTo>
                    <a:pt x="408838" y="24041"/>
                  </a:lnTo>
                  <a:lnTo>
                    <a:pt x="529082" y="24041"/>
                  </a:lnTo>
                  <a:lnTo>
                    <a:pt x="529082" y="0"/>
                  </a:lnTo>
                  <a:lnTo>
                    <a:pt x="408838" y="0"/>
                  </a:lnTo>
                  <a:lnTo>
                    <a:pt x="399503" y="1905"/>
                  </a:lnTo>
                  <a:lnTo>
                    <a:pt x="391858" y="7061"/>
                  </a:lnTo>
                  <a:lnTo>
                    <a:pt x="386689" y="14706"/>
                  </a:lnTo>
                  <a:lnTo>
                    <a:pt x="384797" y="24041"/>
                  </a:lnTo>
                  <a:lnTo>
                    <a:pt x="384797" y="312521"/>
                  </a:lnTo>
                  <a:lnTo>
                    <a:pt x="386689" y="321856"/>
                  </a:lnTo>
                  <a:lnTo>
                    <a:pt x="391858" y="329501"/>
                  </a:lnTo>
                  <a:lnTo>
                    <a:pt x="399503" y="334670"/>
                  </a:lnTo>
                  <a:lnTo>
                    <a:pt x="408838" y="336562"/>
                  </a:lnTo>
                  <a:lnTo>
                    <a:pt x="529082" y="336562"/>
                  </a:lnTo>
                  <a:lnTo>
                    <a:pt x="538429" y="334670"/>
                  </a:lnTo>
                  <a:lnTo>
                    <a:pt x="546074" y="329501"/>
                  </a:lnTo>
                  <a:lnTo>
                    <a:pt x="551243" y="321856"/>
                  </a:lnTo>
                  <a:lnTo>
                    <a:pt x="553135" y="312521"/>
                  </a:lnTo>
                  <a:lnTo>
                    <a:pt x="553135" y="300507"/>
                  </a:lnTo>
                  <a:lnTo>
                    <a:pt x="553135" y="264439"/>
                  </a:lnTo>
                  <a:lnTo>
                    <a:pt x="553135" y="120205"/>
                  </a:lnTo>
                  <a:lnTo>
                    <a:pt x="553135" y="84150"/>
                  </a:lnTo>
                  <a:lnTo>
                    <a:pt x="553135" y="60109"/>
                  </a:lnTo>
                  <a:lnTo>
                    <a:pt x="553135" y="240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78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44"/>
          <p:cNvSpPr/>
          <p:nvPr/>
        </p:nvSpPr>
        <p:spPr>
          <a:xfrm>
            <a:off x="2415543" y="209550"/>
            <a:ext cx="9776460" cy="914400"/>
          </a:xfrm>
          <a:custGeom>
            <a:avLst/>
            <a:gdLst/>
            <a:ahLst/>
            <a:cxnLst/>
            <a:rect l="l" t="t" r="r" b="b"/>
            <a:pathLst>
              <a:path w="9776460" h="914400" extrusionOk="0">
                <a:moveTo>
                  <a:pt x="9776460" y="0"/>
                </a:moveTo>
                <a:lnTo>
                  <a:pt x="157175" y="0"/>
                </a:lnTo>
                <a:lnTo>
                  <a:pt x="107496" y="7769"/>
                </a:lnTo>
                <a:lnTo>
                  <a:pt x="64349" y="29405"/>
                </a:lnTo>
                <a:lnTo>
                  <a:pt x="30325" y="62396"/>
                </a:lnTo>
                <a:lnTo>
                  <a:pt x="8012" y="104231"/>
                </a:lnTo>
                <a:lnTo>
                  <a:pt x="0" y="152400"/>
                </a:lnTo>
                <a:lnTo>
                  <a:pt x="0" y="762000"/>
                </a:lnTo>
                <a:lnTo>
                  <a:pt x="8012" y="810168"/>
                </a:lnTo>
                <a:lnTo>
                  <a:pt x="30325" y="852003"/>
                </a:lnTo>
                <a:lnTo>
                  <a:pt x="64349" y="884994"/>
                </a:lnTo>
                <a:lnTo>
                  <a:pt x="107496" y="906630"/>
                </a:lnTo>
                <a:lnTo>
                  <a:pt x="157175" y="914400"/>
                </a:lnTo>
                <a:lnTo>
                  <a:pt x="9776460" y="914400"/>
                </a:lnTo>
                <a:lnTo>
                  <a:pt x="97764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44"/>
          <p:cNvSpPr txBox="1">
            <a:spLocks noGrp="1"/>
          </p:cNvSpPr>
          <p:nvPr>
            <p:ph type="title"/>
          </p:nvPr>
        </p:nvSpPr>
        <p:spPr>
          <a:xfrm>
            <a:off x="2582509" y="418453"/>
            <a:ext cx="278066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521651"/>
                </a:solidFill>
              </a:rPr>
              <a:t>Tartalom</a:t>
            </a:r>
            <a:endParaRPr dirty="0"/>
          </a:p>
        </p:txBody>
      </p:sp>
      <p:grpSp>
        <p:nvGrpSpPr>
          <p:cNvPr id="1588" name="Google Shape;1588;p44"/>
          <p:cNvGrpSpPr/>
          <p:nvPr/>
        </p:nvGrpSpPr>
        <p:grpSpPr>
          <a:xfrm>
            <a:off x="1688210" y="1773560"/>
            <a:ext cx="8816340" cy="1026160"/>
            <a:chOff x="1688210" y="1773560"/>
            <a:chExt cx="8816340" cy="1026160"/>
          </a:xfrm>
        </p:grpSpPr>
        <p:sp>
          <p:nvSpPr>
            <p:cNvPr id="1589" name="Google Shape;1589;p44"/>
            <p:cNvSpPr/>
            <p:nvPr/>
          </p:nvSpPr>
          <p:spPr>
            <a:xfrm>
              <a:off x="1688210" y="1773560"/>
              <a:ext cx="8816340" cy="1026160"/>
            </a:xfrm>
            <a:custGeom>
              <a:avLst/>
              <a:gdLst/>
              <a:ahLst/>
              <a:cxnLst/>
              <a:rect l="l" t="t" r="r" b="b"/>
              <a:pathLst>
                <a:path w="8816340" h="1026160" extrusionOk="0">
                  <a:moveTo>
                    <a:pt x="8645398" y="0"/>
                  </a:moveTo>
                  <a:lnTo>
                    <a:pt x="170942" y="0"/>
                  </a:lnTo>
                  <a:lnTo>
                    <a:pt x="125497" y="6105"/>
                  </a:lnTo>
                  <a:lnTo>
                    <a:pt x="84662" y="23337"/>
                  </a:lnTo>
                  <a:lnTo>
                    <a:pt x="50066" y="50066"/>
                  </a:lnTo>
                  <a:lnTo>
                    <a:pt x="23337" y="84662"/>
                  </a:lnTo>
                  <a:lnTo>
                    <a:pt x="6105" y="125497"/>
                  </a:lnTo>
                  <a:lnTo>
                    <a:pt x="0" y="170941"/>
                  </a:lnTo>
                  <a:lnTo>
                    <a:pt x="0" y="854697"/>
                  </a:lnTo>
                  <a:lnTo>
                    <a:pt x="6105" y="900142"/>
                  </a:lnTo>
                  <a:lnTo>
                    <a:pt x="23337" y="940979"/>
                  </a:lnTo>
                  <a:lnTo>
                    <a:pt x="50066" y="975579"/>
                  </a:lnTo>
                  <a:lnTo>
                    <a:pt x="84662" y="1002310"/>
                  </a:lnTo>
                  <a:lnTo>
                    <a:pt x="125497" y="1019545"/>
                  </a:lnTo>
                  <a:lnTo>
                    <a:pt x="170942" y="1025651"/>
                  </a:lnTo>
                  <a:lnTo>
                    <a:pt x="8645398" y="1025651"/>
                  </a:lnTo>
                  <a:lnTo>
                    <a:pt x="8690842" y="1019545"/>
                  </a:lnTo>
                  <a:lnTo>
                    <a:pt x="8731677" y="1002310"/>
                  </a:lnTo>
                  <a:lnTo>
                    <a:pt x="8766273" y="975579"/>
                  </a:lnTo>
                  <a:lnTo>
                    <a:pt x="8793002" y="940979"/>
                  </a:lnTo>
                  <a:lnTo>
                    <a:pt x="8810234" y="900142"/>
                  </a:lnTo>
                  <a:lnTo>
                    <a:pt x="8816340" y="854697"/>
                  </a:lnTo>
                  <a:lnTo>
                    <a:pt x="8816340" y="170941"/>
                  </a:lnTo>
                  <a:lnTo>
                    <a:pt x="8810234" y="125497"/>
                  </a:lnTo>
                  <a:lnTo>
                    <a:pt x="8793002" y="84662"/>
                  </a:lnTo>
                  <a:lnTo>
                    <a:pt x="8766273" y="50066"/>
                  </a:lnTo>
                  <a:lnTo>
                    <a:pt x="8731677" y="23337"/>
                  </a:lnTo>
                  <a:lnTo>
                    <a:pt x="8690842" y="6105"/>
                  </a:lnTo>
                  <a:lnTo>
                    <a:pt x="8645398" y="0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4"/>
            <p:cNvSpPr/>
            <p:nvPr/>
          </p:nvSpPr>
          <p:spPr>
            <a:xfrm>
              <a:off x="1688210" y="1773560"/>
              <a:ext cx="8816340" cy="1026160"/>
            </a:xfrm>
            <a:custGeom>
              <a:avLst/>
              <a:gdLst/>
              <a:ahLst/>
              <a:cxnLst/>
              <a:rect l="l" t="t" r="r" b="b"/>
              <a:pathLst>
                <a:path w="8816340" h="1026160" extrusionOk="0">
                  <a:moveTo>
                    <a:pt x="0" y="170941"/>
                  </a:moveTo>
                  <a:lnTo>
                    <a:pt x="6105" y="125497"/>
                  </a:lnTo>
                  <a:lnTo>
                    <a:pt x="23337" y="84662"/>
                  </a:lnTo>
                  <a:lnTo>
                    <a:pt x="50066" y="50066"/>
                  </a:lnTo>
                  <a:lnTo>
                    <a:pt x="84662" y="23337"/>
                  </a:lnTo>
                  <a:lnTo>
                    <a:pt x="125497" y="6105"/>
                  </a:lnTo>
                  <a:lnTo>
                    <a:pt x="170942" y="0"/>
                  </a:lnTo>
                  <a:lnTo>
                    <a:pt x="8645398" y="0"/>
                  </a:lnTo>
                  <a:lnTo>
                    <a:pt x="8690842" y="6105"/>
                  </a:lnTo>
                  <a:lnTo>
                    <a:pt x="8731677" y="23337"/>
                  </a:lnTo>
                  <a:lnTo>
                    <a:pt x="8766273" y="50066"/>
                  </a:lnTo>
                  <a:lnTo>
                    <a:pt x="8793002" y="84662"/>
                  </a:lnTo>
                  <a:lnTo>
                    <a:pt x="8810234" y="125497"/>
                  </a:lnTo>
                  <a:lnTo>
                    <a:pt x="8816340" y="170941"/>
                  </a:lnTo>
                  <a:lnTo>
                    <a:pt x="8816340" y="854697"/>
                  </a:lnTo>
                  <a:lnTo>
                    <a:pt x="8810234" y="900142"/>
                  </a:lnTo>
                  <a:lnTo>
                    <a:pt x="8793002" y="940979"/>
                  </a:lnTo>
                  <a:lnTo>
                    <a:pt x="8766273" y="975579"/>
                  </a:lnTo>
                  <a:lnTo>
                    <a:pt x="8731677" y="1002310"/>
                  </a:lnTo>
                  <a:lnTo>
                    <a:pt x="8690842" y="1019545"/>
                  </a:lnTo>
                  <a:lnTo>
                    <a:pt x="8645398" y="1025651"/>
                  </a:lnTo>
                  <a:lnTo>
                    <a:pt x="170942" y="1025651"/>
                  </a:lnTo>
                  <a:lnTo>
                    <a:pt x="125497" y="1019545"/>
                  </a:lnTo>
                  <a:lnTo>
                    <a:pt x="84662" y="1002310"/>
                  </a:lnTo>
                  <a:lnTo>
                    <a:pt x="50066" y="975579"/>
                  </a:lnTo>
                  <a:lnTo>
                    <a:pt x="23337" y="940979"/>
                  </a:lnTo>
                  <a:lnTo>
                    <a:pt x="6105" y="900142"/>
                  </a:lnTo>
                  <a:lnTo>
                    <a:pt x="0" y="854697"/>
                  </a:lnTo>
                  <a:lnTo>
                    <a:pt x="0" y="170941"/>
                  </a:lnTo>
                  <a:close/>
                </a:path>
              </a:pathLst>
            </a:custGeom>
            <a:noFill/>
            <a:ln w="9525" cap="flat" cmpd="sng">
              <a:solidFill>
                <a:srgbClr val="F992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1" name="Google Shape;1591;p44"/>
          <p:cNvGrpSpPr/>
          <p:nvPr/>
        </p:nvGrpSpPr>
        <p:grpSpPr>
          <a:xfrm>
            <a:off x="1688210" y="3044575"/>
            <a:ext cx="8816340" cy="1026160"/>
            <a:chOff x="1688210" y="3044575"/>
            <a:chExt cx="8816340" cy="1026160"/>
          </a:xfrm>
        </p:grpSpPr>
        <p:sp>
          <p:nvSpPr>
            <p:cNvPr id="1592" name="Google Shape;1592;p44"/>
            <p:cNvSpPr/>
            <p:nvPr/>
          </p:nvSpPr>
          <p:spPr>
            <a:xfrm>
              <a:off x="1688210" y="3044575"/>
              <a:ext cx="8816340" cy="1026160"/>
            </a:xfrm>
            <a:custGeom>
              <a:avLst/>
              <a:gdLst/>
              <a:ahLst/>
              <a:cxnLst/>
              <a:rect l="l" t="t" r="r" b="b"/>
              <a:pathLst>
                <a:path w="8816340" h="1026160" extrusionOk="0">
                  <a:moveTo>
                    <a:pt x="8645398" y="0"/>
                  </a:moveTo>
                  <a:lnTo>
                    <a:pt x="170942" y="0"/>
                  </a:lnTo>
                  <a:lnTo>
                    <a:pt x="125497" y="6105"/>
                  </a:lnTo>
                  <a:lnTo>
                    <a:pt x="84662" y="23337"/>
                  </a:lnTo>
                  <a:lnTo>
                    <a:pt x="50066" y="50066"/>
                  </a:lnTo>
                  <a:lnTo>
                    <a:pt x="23337" y="84662"/>
                  </a:lnTo>
                  <a:lnTo>
                    <a:pt x="6105" y="125497"/>
                  </a:lnTo>
                  <a:lnTo>
                    <a:pt x="0" y="170941"/>
                  </a:lnTo>
                  <a:lnTo>
                    <a:pt x="0" y="854697"/>
                  </a:lnTo>
                  <a:lnTo>
                    <a:pt x="6105" y="900142"/>
                  </a:lnTo>
                  <a:lnTo>
                    <a:pt x="23337" y="940979"/>
                  </a:lnTo>
                  <a:lnTo>
                    <a:pt x="50066" y="975579"/>
                  </a:lnTo>
                  <a:lnTo>
                    <a:pt x="84662" y="1002310"/>
                  </a:lnTo>
                  <a:lnTo>
                    <a:pt x="125497" y="1019545"/>
                  </a:lnTo>
                  <a:lnTo>
                    <a:pt x="170942" y="1025651"/>
                  </a:lnTo>
                  <a:lnTo>
                    <a:pt x="8645398" y="1025651"/>
                  </a:lnTo>
                  <a:lnTo>
                    <a:pt x="8690842" y="1019545"/>
                  </a:lnTo>
                  <a:lnTo>
                    <a:pt x="8731677" y="1002310"/>
                  </a:lnTo>
                  <a:lnTo>
                    <a:pt x="8766273" y="975579"/>
                  </a:lnTo>
                  <a:lnTo>
                    <a:pt x="8793002" y="940979"/>
                  </a:lnTo>
                  <a:lnTo>
                    <a:pt x="8810234" y="900142"/>
                  </a:lnTo>
                  <a:lnTo>
                    <a:pt x="8816340" y="854697"/>
                  </a:lnTo>
                  <a:lnTo>
                    <a:pt x="8816340" y="170941"/>
                  </a:lnTo>
                  <a:lnTo>
                    <a:pt x="8810234" y="125497"/>
                  </a:lnTo>
                  <a:lnTo>
                    <a:pt x="8793002" y="84662"/>
                  </a:lnTo>
                  <a:lnTo>
                    <a:pt x="8766273" y="50066"/>
                  </a:lnTo>
                  <a:lnTo>
                    <a:pt x="8731677" y="23337"/>
                  </a:lnTo>
                  <a:lnTo>
                    <a:pt x="8690842" y="6105"/>
                  </a:lnTo>
                  <a:lnTo>
                    <a:pt x="8645398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4"/>
            <p:cNvSpPr/>
            <p:nvPr/>
          </p:nvSpPr>
          <p:spPr>
            <a:xfrm>
              <a:off x="1688210" y="3044575"/>
              <a:ext cx="8816340" cy="1026160"/>
            </a:xfrm>
            <a:custGeom>
              <a:avLst/>
              <a:gdLst/>
              <a:ahLst/>
              <a:cxnLst/>
              <a:rect l="l" t="t" r="r" b="b"/>
              <a:pathLst>
                <a:path w="8816340" h="1026160" extrusionOk="0">
                  <a:moveTo>
                    <a:pt x="0" y="170941"/>
                  </a:moveTo>
                  <a:lnTo>
                    <a:pt x="6105" y="125497"/>
                  </a:lnTo>
                  <a:lnTo>
                    <a:pt x="23337" y="84662"/>
                  </a:lnTo>
                  <a:lnTo>
                    <a:pt x="50066" y="50066"/>
                  </a:lnTo>
                  <a:lnTo>
                    <a:pt x="84662" y="23337"/>
                  </a:lnTo>
                  <a:lnTo>
                    <a:pt x="125497" y="6105"/>
                  </a:lnTo>
                  <a:lnTo>
                    <a:pt x="170942" y="0"/>
                  </a:lnTo>
                  <a:lnTo>
                    <a:pt x="8645398" y="0"/>
                  </a:lnTo>
                  <a:lnTo>
                    <a:pt x="8690842" y="6105"/>
                  </a:lnTo>
                  <a:lnTo>
                    <a:pt x="8731677" y="23337"/>
                  </a:lnTo>
                  <a:lnTo>
                    <a:pt x="8766273" y="50066"/>
                  </a:lnTo>
                  <a:lnTo>
                    <a:pt x="8793002" y="84662"/>
                  </a:lnTo>
                  <a:lnTo>
                    <a:pt x="8810234" y="125497"/>
                  </a:lnTo>
                  <a:lnTo>
                    <a:pt x="8816340" y="170941"/>
                  </a:lnTo>
                  <a:lnTo>
                    <a:pt x="8816340" y="854697"/>
                  </a:lnTo>
                  <a:lnTo>
                    <a:pt x="8810234" y="900142"/>
                  </a:lnTo>
                  <a:lnTo>
                    <a:pt x="8793002" y="940979"/>
                  </a:lnTo>
                  <a:lnTo>
                    <a:pt x="8766273" y="975579"/>
                  </a:lnTo>
                  <a:lnTo>
                    <a:pt x="8731677" y="1002310"/>
                  </a:lnTo>
                  <a:lnTo>
                    <a:pt x="8690842" y="1019545"/>
                  </a:lnTo>
                  <a:lnTo>
                    <a:pt x="8645398" y="1025651"/>
                  </a:lnTo>
                  <a:lnTo>
                    <a:pt x="170942" y="1025651"/>
                  </a:lnTo>
                  <a:lnTo>
                    <a:pt x="125497" y="1019545"/>
                  </a:lnTo>
                  <a:lnTo>
                    <a:pt x="84662" y="1002310"/>
                  </a:lnTo>
                  <a:lnTo>
                    <a:pt x="50066" y="975579"/>
                  </a:lnTo>
                  <a:lnTo>
                    <a:pt x="23337" y="940979"/>
                  </a:lnTo>
                  <a:lnTo>
                    <a:pt x="6105" y="900142"/>
                  </a:lnTo>
                  <a:lnTo>
                    <a:pt x="0" y="854697"/>
                  </a:lnTo>
                  <a:lnTo>
                    <a:pt x="0" y="170941"/>
                  </a:lnTo>
                  <a:close/>
                </a:path>
              </a:pathLst>
            </a:custGeom>
            <a:noFill/>
            <a:ln w="9525" cap="flat" cmpd="sng">
              <a:solidFill>
                <a:srgbClr val="FBBD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4" name="Google Shape;1594;p44"/>
          <p:cNvGrpSpPr/>
          <p:nvPr/>
        </p:nvGrpSpPr>
        <p:grpSpPr>
          <a:xfrm>
            <a:off x="1688210" y="4315589"/>
            <a:ext cx="8816340" cy="1026794"/>
            <a:chOff x="1688210" y="4315589"/>
            <a:chExt cx="8816340" cy="1026794"/>
          </a:xfrm>
        </p:grpSpPr>
        <p:sp>
          <p:nvSpPr>
            <p:cNvPr id="1595" name="Google Shape;1595;p44"/>
            <p:cNvSpPr/>
            <p:nvPr/>
          </p:nvSpPr>
          <p:spPr>
            <a:xfrm>
              <a:off x="1688210" y="4315589"/>
              <a:ext cx="8816340" cy="1026794"/>
            </a:xfrm>
            <a:custGeom>
              <a:avLst/>
              <a:gdLst/>
              <a:ahLst/>
              <a:cxnLst/>
              <a:rect l="l" t="t" r="r" b="b"/>
              <a:pathLst>
                <a:path w="8816340" h="1026795" extrusionOk="0">
                  <a:moveTo>
                    <a:pt x="8645271" y="0"/>
                  </a:moveTo>
                  <a:lnTo>
                    <a:pt x="171069" y="0"/>
                  </a:lnTo>
                  <a:lnTo>
                    <a:pt x="125593" y="6110"/>
                  </a:lnTo>
                  <a:lnTo>
                    <a:pt x="84728" y="23356"/>
                  </a:lnTo>
                  <a:lnTo>
                    <a:pt x="50106" y="50106"/>
                  </a:lnTo>
                  <a:lnTo>
                    <a:pt x="23356" y="84728"/>
                  </a:lnTo>
                  <a:lnTo>
                    <a:pt x="6110" y="125593"/>
                  </a:lnTo>
                  <a:lnTo>
                    <a:pt x="0" y="171069"/>
                  </a:lnTo>
                  <a:lnTo>
                    <a:pt x="0" y="855344"/>
                  </a:lnTo>
                  <a:lnTo>
                    <a:pt x="6110" y="900820"/>
                  </a:lnTo>
                  <a:lnTo>
                    <a:pt x="23356" y="941685"/>
                  </a:lnTo>
                  <a:lnTo>
                    <a:pt x="50106" y="976307"/>
                  </a:lnTo>
                  <a:lnTo>
                    <a:pt x="84728" y="1003057"/>
                  </a:lnTo>
                  <a:lnTo>
                    <a:pt x="125593" y="1020303"/>
                  </a:lnTo>
                  <a:lnTo>
                    <a:pt x="171069" y="1026413"/>
                  </a:lnTo>
                  <a:lnTo>
                    <a:pt x="8645271" y="1026413"/>
                  </a:lnTo>
                  <a:lnTo>
                    <a:pt x="8690746" y="1020303"/>
                  </a:lnTo>
                  <a:lnTo>
                    <a:pt x="8731611" y="1003057"/>
                  </a:lnTo>
                  <a:lnTo>
                    <a:pt x="8766233" y="976307"/>
                  </a:lnTo>
                  <a:lnTo>
                    <a:pt x="8792983" y="941685"/>
                  </a:lnTo>
                  <a:lnTo>
                    <a:pt x="8810229" y="900820"/>
                  </a:lnTo>
                  <a:lnTo>
                    <a:pt x="8816340" y="855344"/>
                  </a:lnTo>
                  <a:lnTo>
                    <a:pt x="8816340" y="171069"/>
                  </a:lnTo>
                  <a:lnTo>
                    <a:pt x="8810229" y="125593"/>
                  </a:lnTo>
                  <a:lnTo>
                    <a:pt x="8792983" y="84728"/>
                  </a:lnTo>
                  <a:lnTo>
                    <a:pt x="8766233" y="50106"/>
                  </a:lnTo>
                  <a:lnTo>
                    <a:pt x="8731611" y="23356"/>
                  </a:lnTo>
                  <a:lnTo>
                    <a:pt x="8690746" y="6110"/>
                  </a:lnTo>
                  <a:lnTo>
                    <a:pt x="8645271" y="0"/>
                  </a:lnTo>
                  <a:close/>
                </a:path>
              </a:pathLst>
            </a:custGeom>
            <a:solidFill>
              <a:srgbClr val="FDE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44"/>
            <p:cNvSpPr/>
            <p:nvPr/>
          </p:nvSpPr>
          <p:spPr>
            <a:xfrm>
              <a:off x="1688210" y="4315589"/>
              <a:ext cx="8816340" cy="1026794"/>
            </a:xfrm>
            <a:custGeom>
              <a:avLst/>
              <a:gdLst/>
              <a:ahLst/>
              <a:cxnLst/>
              <a:rect l="l" t="t" r="r" b="b"/>
              <a:pathLst>
                <a:path w="8816340" h="1026795" extrusionOk="0">
                  <a:moveTo>
                    <a:pt x="0" y="171069"/>
                  </a:moveTo>
                  <a:lnTo>
                    <a:pt x="6110" y="125593"/>
                  </a:lnTo>
                  <a:lnTo>
                    <a:pt x="23356" y="84728"/>
                  </a:lnTo>
                  <a:lnTo>
                    <a:pt x="50106" y="50106"/>
                  </a:lnTo>
                  <a:lnTo>
                    <a:pt x="84728" y="23356"/>
                  </a:lnTo>
                  <a:lnTo>
                    <a:pt x="125593" y="6110"/>
                  </a:lnTo>
                  <a:lnTo>
                    <a:pt x="171069" y="0"/>
                  </a:lnTo>
                  <a:lnTo>
                    <a:pt x="8645271" y="0"/>
                  </a:lnTo>
                  <a:lnTo>
                    <a:pt x="8690746" y="6110"/>
                  </a:lnTo>
                  <a:lnTo>
                    <a:pt x="8731611" y="23356"/>
                  </a:lnTo>
                  <a:lnTo>
                    <a:pt x="8766233" y="50106"/>
                  </a:lnTo>
                  <a:lnTo>
                    <a:pt x="8792983" y="84728"/>
                  </a:lnTo>
                  <a:lnTo>
                    <a:pt x="8810229" y="125593"/>
                  </a:lnTo>
                  <a:lnTo>
                    <a:pt x="8816340" y="171069"/>
                  </a:lnTo>
                  <a:lnTo>
                    <a:pt x="8816340" y="855344"/>
                  </a:lnTo>
                  <a:lnTo>
                    <a:pt x="8810229" y="900820"/>
                  </a:lnTo>
                  <a:lnTo>
                    <a:pt x="8792983" y="941685"/>
                  </a:lnTo>
                  <a:lnTo>
                    <a:pt x="8766233" y="976307"/>
                  </a:lnTo>
                  <a:lnTo>
                    <a:pt x="8731611" y="1003057"/>
                  </a:lnTo>
                  <a:lnTo>
                    <a:pt x="8690746" y="1020303"/>
                  </a:lnTo>
                  <a:lnTo>
                    <a:pt x="8645271" y="1026413"/>
                  </a:lnTo>
                  <a:lnTo>
                    <a:pt x="171069" y="1026413"/>
                  </a:lnTo>
                  <a:lnTo>
                    <a:pt x="125593" y="1020303"/>
                  </a:lnTo>
                  <a:lnTo>
                    <a:pt x="84728" y="1003057"/>
                  </a:lnTo>
                  <a:lnTo>
                    <a:pt x="50106" y="976307"/>
                  </a:lnTo>
                  <a:lnTo>
                    <a:pt x="23356" y="941685"/>
                  </a:lnTo>
                  <a:lnTo>
                    <a:pt x="6110" y="900820"/>
                  </a:lnTo>
                  <a:lnTo>
                    <a:pt x="0" y="855344"/>
                  </a:lnTo>
                  <a:lnTo>
                    <a:pt x="0" y="171069"/>
                  </a:lnTo>
                  <a:close/>
                </a:path>
              </a:pathLst>
            </a:custGeom>
            <a:noFill/>
            <a:ln w="9525" cap="flat" cmpd="sng">
              <a:solidFill>
                <a:srgbClr val="FDE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97" name="Google Shape;1597;p44"/>
          <p:cNvSpPr txBox="1">
            <a:spLocks noGrp="1"/>
          </p:cNvSpPr>
          <p:nvPr>
            <p:ph type="body" idx="1"/>
          </p:nvPr>
        </p:nvSpPr>
        <p:spPr>
          <a:xfrm>
            <a:off x="2272125" y="1733397"/>
            <a:ext cx="7647749" cy="3382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350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Mi ez a </a:t>
            </a:r>
            <a:r>
              <a:rPr lang="hu-HU" dirty="0" err="1"/>
              <a:t>GitHub</a:t>
            </a:r>
            <a:r>
              <a:rPr lang="hu-HU" dirty="0"/>
              <a:t> &amp;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715"/>
              </a:spcBef>
              <a:spcAft>
                <a:spcPts val="0"/>
              </a:spcAft>
              <a:buNone/>
            </a:pPr>
            <a:r>
              <a:rPr lang="hu-HU" dirty="0"/>
              <a:t>Hogyan kapcsolódik egymáshoz a </a:t>
            </a:r>
            <a:r>
              <a:rPr lang="hu-HU" dirty="0" err="1"/>
              <a:t>Git</a:t>
            </a:r>
            <a:r>
              <a:rPr lang="hu-HU" dirty="0"/>
              <a:t> és a </a:t>
            </a:r>
            <a:r>
              <a:rPr lang="hu-HU" dirty="0" err="1"/>
              <a:t>GitHub</a:t>
            </a:r>
            <a:r>
              <a:rPr lang="hu-HU" dirty="0"/>
              <a:t>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endParaRPr sz="3550" dirty="0"/>
          </a:p>
          <a:p>
            <a:pPr marL="12700" marR="5080" lvl="0" indent="0" algn="ctr" rtl="0">
              <a:lnSpc>
                <a:spcPct val="107916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4F4F4F"/>
                </a:solidFill>
              </a:rPr>
              <a:t>Távoli </a:t>
            </a:r>
            <a:r>
              <a:rPr lang="hu-HU" dirty="0" err="1">
                <a:solidFill>
                  <a:srgbClr val="4F4F4F"/>
                </a:solidFill>
              </a:rPr>
              <a:t>branch-ek</a:t>
            </a:r>
            <a:r>
              <a:rPr lang="hu-HU" dirty="0">
                <a:solidFill>
                  <a:srgbClr val="4F4F4F"/>
                </a:solidFill>
              </a:rPr>
              <a:t>, távolról követett </a:t>
            </a:r>
            <a:r>
              <a:rPr lang="hu-HU" dirty="0" err="1">
                <a:solidFill>
                  <a:srgbClr val="4F4F4F"/>
                </a:solidFill>
              </a:rPr>
              <a:t>branch-ek</a:t>
            </a:r>
            <a:r>
              <a:rPr lang="hu-HU" dirty="0">
                <a:solidFill>
                  <a:srgbClr val="4F4F4F"/>
                </a:solidFill>
              </a:rPr>
              <a:t> ill. </a:t>
            </a:r>
            <a:br>
              <a:rPr lang="hu-HU" dirty="0">
                <a:solidFill>
                  <a:srgbClr val="4F4F4F"/>
                </a:solidFill>
              </a:rPr>
            </a:br>
            <a:r>
              <a:rPr lang="hu-HU" dirty="0">
                <a:solidFill>
                  <a:srgbClr val="4F4F4F"/>
                </a:solidFill>
              </a:rPr>
              <a:t>Helyileg követett </a:t>
            </a:r>
            <a:r>
              <a:rPr lang="hu-HU" dirty="0" err="1">
                <a:solidFill>
                  <a:srgbClr val="4F4F4F"/>
                </a:solidFill>
              </a:rPr>
              <a:t>branch-ek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F4F4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ctr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hu-HU" dirty="0">
                <a:solidFill>
                  <a:srgbClr val="F9923E"/>
                </a:solidFill>
              </a:rPr>
              <a:t>Az </a:t>
            </a:r>
            <a:r>
              <a:rPr lang="hu-HU" dirty="0" err="1">
                <a:solidFill>
                  <a:srgbClr val="F9923E"/>
                </a:solidFill>
              </a:rPr>
              <a:t>Upstreams</a:t>
            </a:r>
            <a:r>
              <a:rPr lang="hu-HU" dirty="0">
                <a:solidFill>
                  <a:srgbClr val="F9923E"/>
                </a:solidFill>
              </a:rPr>
              <a:t> és a </a:t>
            </a:r>
            <a:r>
              <a:rPr lang="hu-HU" dirty="0" err="1">
                <a:solidFill>
                  <a:srgbClr val="F9923E"/>
                </a:solidFill>
              </a:rPr>
              <a:t>Git</a:t>
            </a:r>
            <a:r>
              <a:rPr lang="hu-HU" dirty="0">
                <a:solidFill>
                  <a:srgbClr val="F9923E"/>
                </a:solidFill>
              </a:rPr>
              <a:t> </a:t>
            </a:r>
            <a:r>
              <a:rPr lang="hu-HU" dirty="0" err="1">
                <a:solidFill>
                  <a:srgbClr val="F9923E"/>
                </a:solidFill>
              </a:rPr>
              <a:t>Clone</a:t>
            </a:r>
            <a:r>
              <a:rPr lang="hu-HU" dirty="0">
                <a:solidFill>
                  <a:srgbClr val="F9923E"/>
                </a:solidFill>
              </a:rPr>
              <a:t> megértése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50"/>
          <p:cNvGrpSpPr/>
          <p:nvPr/>
        </p:nvGrpSpPr>
        <p:grpSpPr>
          <a:xfrm>
            <a:off x="4471796" y="3620642"/>
            <a:ext cx="3249295" cy="759460"/>
            <a:chOff x="4471796" y="3620642"/>
            <a:chExt cx="3249295" cy="759460"/>
          </a:xfrm>
        </p:grpSpPr>
        <p:sp>
          <p:nvSpPr>
            <p:cNvPr id="1835" name="Google Shape;1835;p50"/>
            <p:cNvSpPr/>
            <p:nvPr/>
          </p:nvSpPr>
          <p:spPr>
            <a:xfrm>
              <a:off x="4471796" y="3620642"/>
              <a:ext cx="3249295" cy="759460"/>
            </a:xfrm>
            <a:custGeom>
              <a:avLst/>
              <a:gdLst/>
              <a:ahLst/>
              <a:cxnLst/>
              <a:rect l="l" t="t" r="r" b="b"/>
              <a:pathLst>
                <a:path w="3249295" h="759460" extrusionOk="0">
                  <a:moveTo>
                    <a:pt x="379476" y="0"/>
                  </a:moveTo>
                  <a:lnTo>
                    <a:pt x="0" y="379475"/>
                  </a:lnTo>
                  <a:lnTo>
                    <a:pt x="379476" y="758951"/>
                  </a:lnTo>
                  <a:lnTo>
                    <a:pt x="379476" y="569213"/>
                  </a:lnTo>
                  <a:lnTo>
                    <a:pt x="3249168" y="569213"/>
                  </a:lnTo>
                  <a:lnTo>
                    <a:pt x="3249168" y="189737"/>
                  </a:lnTo>
                  <a:lnTo>
                    <a:pt x="379476" y="189737"/>
                  </a:lnTo>
                  <a:lnTo>
                    <a:pt x="379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50"/>
            <p:cNvSpPr/>
            <p:nvPr/>
          </p:nvSpPr>
          <p:spPr>
            <a:xfrm>
              <a:off x="4471796" y="3620642"/>
              <a:ext cx="3249295" cy="759460"/>
            </a:xfrm>
            <a:custGeom>
              <a:avLst/>
              <a:gdLst/>
              <a:ahLst/>
              <a:cxnLst/>
              <a:rect l="l" t="t" r="r" b="b"/>
              <a:pathLst>
                <a:path w="3249295" h="759460" extrusionOk="0">
                  <a:moveTo>
                    <a:pt x="3249168" y="189737"/>
                  </a:moveTo>
                  <a:lnTo>
                    <a:pt x="379476" y="189737"/>
                  </a:lnTo>
                  <a:lnTo>
                    <a:pt x="379476" y="0"/>
                  </a:lnTo>
                  <a:lnTo>
                    <a:pt x="0" y="379475"/>
                  </a:lnTo>
                  <a:lnTo>
                    <a:pt x="379476" y="758951"/>
                  </a:lnTo>
                  <a:lnTo>
                    <a:pt x="379476" y="569213"/>
                  </a:lnTo>
                  <a:lnTo>
                    <a:pt x="3249168" y="569213"/>
                  </a:lnTo>
                  <a:lnTo>
                    <a:pt x="3249168" y="189737"/>
                  </a:lnTo>
                  <a:close/>
                </a:path>
              </a:pathLst>
            </a:custGeom>
            <a:noFill/>
            <a:ln w="12675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7" name="Google Shape;1837;p50"/>
          <p:cNvSpPr/>
          <p:nvPr/>
        </p:nvSpPr>
        <p:spPr>
          <a:xfrm>
            <a:off x="627126" y="307847"/>
            <a:ext cx="1156487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50"/>
          <p:cNvSpPr txBox="1">
            <a:spLocks noGrp="1"/>
          </p:cNvSpPr>
          <p:nvPr>
            <p:ph type="title"/>
          </p:nvPr>
        </p:nvSpPr>
        <p:spPr>
          <a:xfrm>
            <a:off x="1055022" y="441516"/>
            <a:ext cx="10892374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00" dirty="0"/>
              <a:t>A </a:t>
            </a:r>
            <a:r>
              <a:rPr lang="hu-HU" sz="2400" dirty="0" err="1"/>
              <a:t>Git</a:t>
            </a:r>
            <a:r>
              <a:rPr lang="hu-HU" sz="2400" dirty="0"/>
              <a:t> és </a:t>
            </a:r>
            <a:r>
              <a:rPr lang="hu-HU" sz="2400" dirty="0" err="1"/>
              <a:t>Github</a:t>
            </a:r>
            <a:r>
              <a:rPr lang="hu-HU" sz="2400" dirty="0"/>
              <a:t> összekapcsolása – Távoliról a helyi üres </a:t>
            </a:r>
            <a:r>
              <a:rPr lang="hu-HU" sz="2400" dirty="0" err="1"/>
              <a:t>Repo-ra</a:t>
            </a:r>
            <a:endParaRPr sz="2400" dirty="0"/>
          </a:p>
        </p:txBody>
      </p:sp>
      <p:sp>
        <p:nvSpPr>
          <p:cNvPr id="1839" name="Google Shape;1839;p50"/>
          <p:cNvSpPr/>
          <p:nvPr/>
        </p:nvSpPr>
        <p:spPr>
          <a:xfrm>
            <a:off x="627126" y="2167127"/>
            <a:ext cx="2037575" cy="851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0" name="Google Shape;1840;p50"/>
          <p:cNvGrpSpPr/>
          <p:nvPr/>
        </p:nvGrpSpPr>
        <p:grpSpPr>
          <a:xfrm>
            <a:off x="1148333" y="1939290"/>
            <a:ext cx="10799063" cy="2378204"/>
            <a:chOff x="1148333" y="1939290"/>
            <a:chExt cx="10799063" cy="2378204"/>
          </a:xfrm>
        </p:grpSpPr>
        <p:sp>
          <p:nvSpPr>
            <p:cNvPr id="1841" name="Google Shape;1841;p50"/>
            <p:cNvSpPr/>
            <p:nvPr/>
          </p:nvSpPr>
          <p:spPr>
            <a:xfrm>
              <a:off x="9055607" y="1939290"/>
              <a:ext cx="2891789" cy="118643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2" name="Google Shape;1842;p50"/>
            <p:cNvSpPr/>
            <p:nvPr/>
          </p:nvSpPr>
          <p:spPr>
            <a:xfrm>
              <a:off x="8296655" y="2152650"/>
              <a:ext cx="758951" cy="7589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3" name="Google Shape;1843;p50"/>
            <p:cNvSpPr/>
            <p:nvPr/>
          </p:nvSpPr>
          <p:spPr>
            <a:xfrm>
              <a:off x="1148333" y="3662174"/>
              <a:ext cx="2885440" cy="655320"/>
            </a:xfrm>
            <a:custGeom>
              <a:avLst/>
              <a:gdLst/>
              <a:ahLst/>
              <a:cxnLst/>
              <a:rect l="l" t="t" r="r" b="b"/>
              <a:pathLst>
                <a:path w="2885440" h="655320" extrusionOk="0">
                  <a:moveTo>
                    <a:pt x="2775712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100"/>
                  </a:lnTo>
                  <a:lnTo>
                    <a:pt x="8582" y="588609"/>
                  </a:lnTo>
                  <a:lnTo>
                    <a:pt x="31988" y="623327"/>
                  </a:lnTo>
                  <a:lnTo>
                    <a:pt x="66704" y="646735"/>
                  </a:lnTo>
                  <a:lnTo>
                    <a:pt x="109220" y="655320"/>
                  </a:lnTo>
                  <a:lnTo>
                    <a:pt x="2775712" y="655320"/>
                  </a:lnTo>
                  <a:lnTo>
                    <a:pt x="2818227" y="646735"/>
                  </a:lnTo>
                  <a:lnTo>
                    <a:pt x="2852943" y="623327"/>
                  </a:lnTo>
                  <a:lnTo>
                    <a:pt x="2876349" y="588609"/>
                  </a:lnTo>
                  <a:lnTo>
                    <a:pt x="2884932" y="546100"/>
                  </a:lnTo>
                  <a:lnTo>
                    <a:pt x="2884932" y="109220"/>
                  </a:lnTo>
                  <a:lnTo>
                    <a:pt x="2876349" y="66704"/>
                  </a:lnTo>
                  <a:lnTo>
                    <a:pt x="2852943" y="31988"/>
                  </a:lnTo>
                  <a:lnTo>
                    <a:pt x="2818227" y="8582"/>
                  </a:lnTo>
                  <a:lnTo>
                    <a:pt x="2775712" y="0"/>
                  </a:lnTo>
                  <a:close/>
                </a:path>
              </a:pathLst>
            </a:custGeom>
            <a:solidFill>
              <a:srgbClr val="52165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4" name="Google Shape;1844;p50"/>
            <p:cNvSpPr/>
            <p:nvPr/>
          </p:nvSpPr>
          <p:spPr>
            <a:xfrm>
              <a:off x="1148333" y="3662174"/>
              <a:ext cx="2885440" cy="655320"/>
            </a:xfrm>
            <a:custGeom>
              <a:avLst/>
              <a:gdLst/>
              <a:ahLst/>
              <a:cxnLst/>
              <a:rect l="l" t="t" r="r" b="b"/>
              <a:pathLst>
                <a:path w="2885440" h="655320" extrusionOk="0">
                  <a:moveTo>
                    <a:pt x="0" y="109220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2775712" y="0"/>
                  </a:lnTo>
                  <a:lnTo>
                    <a:pt x="2818227" y="8582"/>
                  </a:lnTo>
                  <a:lnTo>
                    <a:pt x="2852943" y="31988"/>
                  </a:lnTo>
                  <a:lnTo>
                    <a:pt x="2876349" y="66704"/>
                  </a:lnTo>
                  <a:lnTo>
                    <a:pt x="2884932" y="109220"/>
                  </a:lnTo>
                  <a:lnTo>
                    <a:pt x="2884932" y="546100"/>
                  </a:lnTo>
                  <a:lnTo>
                    <a:pt x="2876349" y="588609"/>
                  </a:lnTo>
                  <a:lnTo>
                    <a:pt x="2852943" y="623327"/>
                  </a:lnTo>
                  <a:lnTo>
                    <a:pt x="2818227" y="646735"/>
                  </a:lnTo>
                  <a:lnTo>
                    <a:pt x="2775712" y="655320"/>
                  </a:lnTo>
                  <a:lnTo>
                    <a:pt x="109220" y="655320"/>
                  </a:lnTo>
                  <a:lnTo>
                    <a:pt x="66704" y="646735"/>
                  </a:lnTo>
                  <a:lnTo>
                    <a:pt x="31988" y="623327"/>
                  </a:lnTo>
                  <a:lnTo>
                    <a:pt x="8582" y="588609"/>
                  </a:lnTo>
                  <a:lnTo>
                    <a:pt x="0" y="546100"/>
                  </a:lnTo>
                  <a:lnTo>
                    <a:pt x="0" y="109220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5" name="Google Shape;1845;p50"/>
          <p:cNvSpPr txBox="1"/>
          <p:nvPr/>
        </p:nvSpPr>
        <p:spPr>
          <a:xfrm>
            <a:off x="1816703" y="3825336"/>
            <a:ext cx="1548130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Helyi </a:t>
            </a:r>
            <a:r>
              <a:rPr lang="hu-HU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repó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50"/>
          <p:cNvSpPr/>
          <p:nvPr/>
        </p:nvSpPr>
        <p:spPr>
          <a:xfrm>
            <a:off x="8158733" y="3560827"/>
            <a:ext cx="2885440" cy="654685"/>
          </a:xfrm>
          <a:custGeom>
            <a:avLst/>
            <a:gdLst/>
            <a:ahLst/>
            <a:cxnLst/>
            <a:rect l="l" t="t" r="r" b="b"/>
            <a:pathLst>
              <a:path w="2885440" h="654685" extrusionOk="0">
                <a:moveTo>
                  <a:pt x="2775839" y="0"/>
                </a:moveTo>
                <a:lnTo>
                  <a:pt x="109093" y="0"/>
                </a:lnTo>
                <a:lnTo>
                  <a:pt x="66629" y="8573"/>
                </a:lnTo>
                <a:lnTo>
                  <a:pt x="31953" y="31953"/>
                </a:lnTo>
                <a:lnTo>
                  <a:pt x="8573" y="66629"/>
                </a:lnTo>
                <a:lnTo>
                  <a:pt x="0" y="109092"/>
                </a:lnTo>
                <a:lnTo>
                  <a:pt x="0" y="545464"/>
                </a:lnTo>
                <a:lnTo>
                  <a:pt x="8573" y="587928"/>
                </a:lnTo>
                <a:lnTo>
                  <a:pt x="31953" y="622604"/>
                </a:lnTo>
                <a:lnTo>
                  <a:pt x="66629" y="645984"/>
                </a:lnTo>
                <a:lnTo>
                  <a:pt x="109093" y="654557"/>
                </a:lnTo>
                <a:lnTo>
                  <a:pt x="2775839" y="654557"/>
                </a:lnTo>
                <a:lnTo>
                  <a:pt x="2818302" y="645984"/>
                </a:lnTo>
                <a:lnTo>
                  <a:pt x="2852978" y="622604"/>
                </a:lnTo>
                <a:lnTo>
                  <a:pt x="2876358" y="587928"/>
                </a:lnTo>
                <a:lnTo>
                  <a:pt x="2884932" y="545464"/>
                </a:lnTo>
                <a:lnTo>
                  <a:pt x="2884932" y="109092"/>
                </a:lnTo>
                <a:lnTo>
                  <a:pt x="2876358" y="66629"/>
                </a:lnTo>
                <a:lnTo>
                  <a:pt x="2852978" y="31953"/>
                </a:lnTo>
                <a:lnTo>
                  <a:pt x="2818302" y="8573"/>
                </a:lnTo>
                <a:lnTo>
                  <a:pt x="2775839" y="0"/>
                </a:lnTo>
                <a:close/>
              </a:path>
            </a:pathLst>
          </a:custGeom>
          <a:solidFill>
            <a:srgbClr val="C941C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50"/>
          <p:cNvSpPr txBox="1"/>
          <p:nvPr/>
        </p:nvSpPr>
        <p:spPr>
          <a:xfrm>
            <a:off x="8701405" y="3723827"/>
            <a:ext cx="180022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Távoli </a:t>
            </a:r>
            <a:r>
              <a:rPr lang="hu-HU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repó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8" name="Google Shape;1848;p50"/>
          <p:cNvSpPr txBox="1"/>
          <p:nvPr/>
        </p:nvSpPr>
        <p:spPr>
          <a:xfrm>
            <a:off x="5496433" y="3841328"/>
            <a:ext cx="125539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521651"/>
                </a:solidFill>
                <a:latin typeface="Courier New"/>
                <a:ea typeface="Courier New"/>
                <a:cs typeface="Courier New"/>
                <a:sym typeface="Courier New"/>
              </a:rPr>
              <a:t>git clone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9" name="Google Shape;1849;p50"/>
          <p:cNvSpPr/>
          <p:nvPr/>
        </p:nvSpPr>
        <p:spPr>
          <a:xfrm>
            <a:off x="2629661" y="5825490"/>
            <a:ext cx="6932930" cy="654685"/>
          </a:xfrm>
          <a:custGeom>
            <a:avLst/>
            <a:gdLst/>
            <a:ahLst/>
            <a:cxnLst/>
            <a:rect l="l" t="t" r="r" b="b"/>
            <a:pathLst>
              <a:path w="6932930" h="654685" extrusionOk="0">
                <a:moveTo>
                  <a:pt x="6823583" y="0"/>
                </a:moveTo>
                <a:lnTo>
                  <a:pt x="109093" y="0"/>
                </a:lnTo>
                <a:lnTo>
                  <a:pt x="66629" y="8573"/>
                </a:lnTo>
                <a:lnTo>
                  <a:pt x="31953" y="31953"/>
                </a:lnTo>
                <a:lnTo>
                  <a:pt x="8573" y="66629"/>
                </a:lnTo>
                <a:lnTo>
                  <a:pt x="0" y="109093"/>
                </a:lnTo>
                <a:lnTo>
                  <a:pt x="0" y="545465"/>
                </a:lnTo>
                <a:lnTo>
                  <a:pt x="8573" y="587928"/>
                </a:lnTo>
                <a:lnTo>
                  <a:pt x="31953" y="622604"/>
                </a:lnTo>
                <a:lnTo>
                  <a:pt x="66629" y="645984"/>
                </a:lnTo>
                <a:lnTo>
                  <a:pt x="109093" y="654558"/>
                </a:lnTo>
                <a:lnTo>
                  <a:pt x="6823583" y="654558"/>
                </a:lnTo>
                <a:lnTo>
                  <a:pt x="6866046" y="645984"/>
                </a:lnTo>
                <a:lnTo>
                  <a:pt x="6900722" y="622604"/>
                </a:lnTo>
                <a:lnTo>
                  <a:pt x="6924102" y="587928"/>
                </a:lnTo>
                <a:lnTo>
                  <a:pt x="6932676" y="545465"/>
                </a:lnTo>
                <a:lnTo>
                  <a:pt x="6932676" y="109093"/>
                </a:lnTo>
                <a:lnTo>
                  <a:pt x="6924102" y="66629"/>
                </a:lnTo>
                <a:lnTo>
                  <a:pt x="6900722" y="31953"/>
                </a:lnTo>
                <a:lnTo>
                  <a:pt x="6866046" y="8573"/>
                </a:lnTo>
                <a:lnTo>
                  <a:pt x="6823583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0" name="Google Shape;1850;p50"/>
          <p:cNvGrpSpPr/>
          <p:nvPr/>
        </p:nvGrpSpPr>
        <p:grpSpPr>
          <a:xfrm>
            <a:off x="2547941" y="2436116"/>
            <a:ext cx="7096117" cy="2296666"/>
            <a:chOff x="2547941" y="2436116"/>
            <a:chExt cx="7096117" cy="2296666"/>
          </a:xfrm>
        </p:grpSpPr>
        <p:sp>
          <p:nvSpPr>
            <p:cNvPr id="1851" name="Google Shape;1851;p50"/>
            <p:cNvSpPr/>
            <p:nvPr/>
          </p:nvSpPr>
          <p:spPr>
            <a:xfrm>
              <a:off x="5465826" y="3819907"/>
              <a:ext cx="1310640" cy="368935"/>
            </a:xfrm>
            <a:custGeom>
              <a:avLst/>
              <a:gdLst/>
              <a:ahLst/>
              <a:cxnLst/>
              <a:rect l="l" t="t" r="r" b="b"/>
              <a:pathLst>
                <a:path w="1310640" h="368935" extrusionOk="0">
                  <a:moveTo>
                    <a:pt x="0" y="61468"/>
                  </a:moveTo>
                  <a:lnTo>
                    <a:pt x="4830" y="37542"/>
                  </a:lnTo>
                  <a:lnTo>
                    <a:pt x="18003" y="18003"/>
                  </a:lnTo>
                  <a:lnTo>
                    <a:pt x="37542" y="4830"/>
                  </a:lnTo>
                  <a:lnTo>
                    <a:pt x="61468" y="0"/>
                  </a:lnTo>
                  <a:lnTo>
                    <a:pt x="1249172" y="0"/>
                  </a:lnTo>
                  <a:lnTo>
                    <a:pt x="1273097" y="4830"/>
                  </a:lnTo>
                  <a:lnTo>
                    <a:pt x="1292636" y="18003"/>
                  </a:lnTo>
                  <a:lnTo>
                    <a:pt x="1305809" y="37542"/>
                  </a:lnTo>
                  <a:lnTo>
                    <a:pt x="1310640" y="61468"/>
                  </a:lnTo>
                  <a:lnTo>
                    <a:pt x="1310640" y="307340"/>
                  </a:lnTo>
                  <a:lnTo>
                    <a:pt x="1305809" y="331265"/>
                  </a:lnTo>
                  <a:lnTo>
                    <a:pt x="1292636" y="350804"/>
                  </a:lnTo>
                  <a:lnTo>
                    <a:pt x="1273097" y="363977"/>
                  </a:lnTo>
                  <a:lnTo>
                    <a:pt x="1249172" y="368808"/>
                  </a:lnTo>
                  <a:lnTo>
                    <a:pt x="61468" y="368808"/>
                  </a:lnTo>
                  <a:lnTo>
                    <a:pt x="37542" y="363977"/>
                  </a:lnTo>
                  <a:lnTo>
                    <a:pt x="18003" y="350804"/>
                  </a:lnTo>
                  <a:lnTo>
                    <a:pt x="4830" y="331265"/>
                  </a:lnTo>
                  <a:lnTo>
                    <a:pt x="0" y="307340"/>
                  </a:lnTo>
                  <a:lnTo>
                    <a:pt x="0" y="61468"/>
                  </a:lnTo>
                  <a:close/>
                </a:path>
              </a:pathLst>
            </a:custGeom>
            <a:noFill/>
            <a:ln w="28575" cap="flat" cmpd="sng">
              <a:solidFill>
                <a:srgbClr val="F9923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2" name="Google Shape;1852;p50"/>
            <p:cNvSpPr/>
            <p:nvPr/>
          </p:nvSpPr>
          <p:spPr>
            <a:xfrm>
              <a:off x="2590800" y="4237482"/>
              <a:ext cx="7010400" cy="495300"/>
            </a:xfrm>
            <a:custGeom>
              <a:avLst/>
              <a:gdLst/>
              <a:ahLst/>
              <a:cxnLst/>
              <a:rect l="l" t="t" r="r" b="b"/>
              <a:pathLst>
                <a:path w="7010400" h="495300" extrusionOk="0">
                  <a:moveTo>
                    <a:pt x="7010400" y="0"/>
                  </a:moveTo>
                  <a:lnTo>
                    <a:pt x="7010400" y="494969"/>
                  </a:lnTo>
                  <a:lnTo>
                    <a:pt x="0" y="494969"/>
                  </a:lnTo>
                  <a:lnTo>
                    <a:pt x="0" y="146735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50"/>
            <p:cNvSpPr/>
            <p:nvPr/>
          </p:nvSpPr>
          <p:spPr>
            <a:xfrm>
              <a:off x="2547941" y="4312785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50"/>
            <p:cNvSpPr/>
            <p:nvPr/>
          </p:nvSpPr>
          <p:spPr>
            <a:xfrm>
              <a:off x="2590800" y="3107897"/>
              <a:ext cx="7010400" cy="549910"/>
            </a:xfrm>
            <a:custGeom>
              <a:avLst/>
              <a:gdLst/>
              <a:ahLst/>
              <a:cxnLst/>
              <a:rect l="l" t="t" r="r" b="b"/>
              <a:pathLst>
                <a:path w="7010400" h="549910" extrusionOk="0">
                  <a:moveTo>
                    <a:pt x="0" y="549567"/>
                  </a:moveTo>
                  <a:lnTo>
                    <a:pt x="0" y="0"/>
                  </a:lnTo>
                  <a:lnTo>
                    <a:pt x="7010400" y="0"/>
                  </a:lnTo>
                  <a:lnTo>
                    <a:pt x="7010400" y="402831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50"/>
            <p:cNvSpPr/>
            <p:nvPr/>
          </p:nvSpPr>
          <p:spPr>
            <a:xfrm>
              <a:off x="9558333" y="349643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50"/>
            <p:cNvSpPr/>
            <p:nvPr/>
          </p:nvSpPr>
          <p:spPr>
            <a:xfrm>
              <a:off x="4653533" y="2436116"/>
              <a:ext cx="2885440" cy="560070"/>
            </a:xfrm>
            <a:custGeom>
              <a:avLst/>
              <a:gdLst/>
              <a:ahLst/>
              <a:cxnLst/>
              <a:rect l="l" t="t" r="r" b="b"/>
              <a:pathLst>
                <a:path w="2885440" h="560069" extrusionOk="0">
                  <a:moveTo>
                    <a:pt x="2791587" y="0"/>
                  </a:moveTo>
                  <a:lnTo>
                    <a:pt x="93345" y="0"/>
                  </a:lnTo>
                  <a:lnTo>
                    <a:pt x="57012" y="7336"/>
                  </a:lnTo>
                  <a:lnTo>
                    <a:pt x="27341" y="27341"/>
                  </a:lnTo>
                  <a:lnTo>
                    <a:pt x="7336" y="57012"/>
                  </a:lnTo>
                  <a:lnTo>
                    <a:pt x="0" y="93345"/>
                  </a:lnTo>
                  <a:lnTo>
                    <a:pt x="0" y="466725"/>
                  </a:lnTo>
                  <a:lnTo>
                    <a:pt x="7336" y="503057"/>
                  </a:lnTo>
                  <a:lnTo>
                    <a:pt x="27341" y="532728"/>
                  </a:lnTo>
                  <a:lnTo>
                    <a:pt x="57012" y="552733"/>
                  </a:lnTo>
                  <a:lnTo>
                    <a:pt x="93345" y="560070"/>
                  </a:lnTo>
                  <a:lnTo>
                    <a:pt x="2791587" y="560070"/>
                  </a:lnTo>
                  <a:lnTo>
                    <a:pt x="2827919" y="552733"/>
                  </a:lnTo>
                  <a:lnTo>
                    <a:pt x="2857590" y="532728"/>
                  </a:lnTo>
                  <a:lnTo>
                    <a:pt x="2877595" y="503057"/>
                  </a:lnTo>
                  <a:lnTo>
                    <a:pt x="2884932" y="466725"/>
                  </a:lnTo>
                  <a:lnTo>
                    <a:pt x="2884932" y="93345"/>
                  </a:lnTo>
                  <a:lnTo>
                    <a:pt x="2877595" y="57012"/>
                  </a:lnTo>
                  <a:lnTo>
                    <a:pt x="2857590" y="27341"/>
                  </a:lnTo>
                  <a:lnTo>
                    <a:pt x="2827919" y="7336"/>
                  </a:lnTo>
                  <a:lnTo>
                    <a:pt x="2791587" y="0"/>
                  </a:lnTo>
                  <a:close/>
                </a:path>
              </a:pathLst>
            </a:custGeom>
            <a:solidFill>
              <a:srgbClr val="FDE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7" name="Google Shape;1857;p50"/>
          <p:cNvSpPr txBox="1"/>
          <p:nvPr/>
        </p:nvSpPr>
        <p:spPr>
          <a:xfrm>
            <a:off x="4661058" y="5988317"/>
            <a:ext cx="286956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Repó</a:t>
            </a: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klónozása egy mappába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8" name="Google Shape;1858;p50"/>
          <p:cNvSpPr txBox="1"/>
          <p:nvPr/>
        </p:nvSpPr>
        <p:spPr>
          <a:xfrm>
            <a:off x="5536628" y="2552321"/>
            <a:ext cx="11195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9923E"/>
                </a:solidFill>
                <a:latin typeface="Courier New"/>
                <a:ea typeface="Courier New"/>
                <a:cs typeface="Courier New"/>
                <a:sym typeface="Courier New"/>
              </a:rPr>
              <a:t>git push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59" name="Google Shape;1859;p50"/>
          <p:cNvSpPr/>
          <p:nvPr/>
        </p:nvSpPr>
        <p:spPr>
          <a:xfrm>
            <a:off x="4653534" y="4835653"/>
            <a:ext cx="2885440" cy="560070"/>
          </a:xfrm>
          <a:custGeom>
            <a:avLst/>
            <a:gdLst/>
            <a:ahLst/>
            <a:cxnLst/>
            <a:rect l="l" t="t" r="r" b="b"/>
            <a:pathLst>
              <a:path w="2885440" h="560070" extrusionOk="0">
                <a:moveTo>
                  <a:pt x="2791587" y="0"/>
                </a:moveTo>
                <a:lnTo>
                  <a:pt x="93345" y="0"/>
                </a:lnTo>
                <a:lnTo>
                  <a:pt x="57012" y="7336"/>
                </a:lnTo>
                <a:lnTo>
                  <a:pt x="27341" y="27341"/>
                </a:lnTo>
                <a:lnTo>
                  <a:pt x="7336" y="57012"/>
                </a:lnTo>
                <a:lnTo>
                  <a:pt x="0" y="93345"/>
                </a:lnTo>
                <a:lnTo>
                  <a:pt x="0" y="466725"/>
                </a:lnTo>
                <a:lnTo>
                  <a:pt x="7336" y="503057"/>
                </a:lnTo>
                <a:lnTo>
                  <a:pt x="27341" y="532728"/>
                </a:lnTo>
                <a:lnTo>
                  <a:pt x="57012" y="552733"/>
                </a:lnTo>
                <a:lnTo>
                  <a:pt x="93345" y="560070"/>
                </a:lnTo>
                <a:lnTo>
                  <a:pt x="2791587" y="560070"/>
                </a:lnTo>
                <a:lnTo>
                  <a:pt x="2827919" y="552733"/>
                </a:lnTo>
                <a:lnTo>
                  <a:pt x="2857590" y="532728"/>
                </a:lnTo>
                <a:lnTo>
                  <a:pt x="2877595" y="503057"/>
                </a:lnTo>
                <a:lnTo>
                  <a:pt x="2884932" y="466725"/>
                </a:lnTo>
                <a:lnTo>
                  <a:pt x="2884932" y="93345"/>
                </a:lnTo>
                <a:lnTo>
                  <a:pt x="2877595" y="57012"/>
                </a:lnTo>
                <a:lnTo>
                  <a:pt x="2857590" y="27341"/>
                </a:lnTo>
                <a:lnTo>
                  <a:pt x="2827919" y="7336"/>
                </a:lnTo>
                <a:lnTo>
                  <a:pt x="2791587" y="0"/>
                </a:lnTo>
                <a:close/>
              </a:path>
            </a:pathLst>
          </a:custGeom>
          <a:solidFill>
            <a:srgbClr val="FDE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50"/>
          <p:cNvSpPr txBox="1"/>
          <p:nvPr/>
        </p:nvSpPr>
        <p:spPr>
          <a:xfrm>
            <a:off x="5536628" y="4951849"/>
            <a:ext cx="1119505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F9923E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713033" y="307847"/>
            <a:ext cx="5478969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898887" y="445083"/>
            <a:ext cx="5293111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Távoli </a:t>
            </a:r>
            <a:r>
              <a:rPr lang="hu-HU" dirty="0" err="1"/>
              <a:t>repó</a:t>
            </a:r>
            <a:r>
              <a:rPr lang="hu-HU" dirty="0"/>
              <a:t> klónozása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954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713033" y="307847"/>
            <a:ext cx="5478969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898887" y="445083"/>
            <a:ext cx="5293111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Az </a:t>
            </a:r>
            <a:r>
              <a:rPr lang="hu-HU" dirty="0" err="1"/>
              <a:t>upstream</a:t>
            </a:r>
            <a:r>
              <a:rPr lang="hu-HU" dirty="0"/>
              <a:t> megértése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A395AFDD-F2F7-8F74-A3B4-6D9847127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6114578"/>
              </p:ext>
            </p:extLst>
          </p:nvPr>
        </p:nvGraphicFramePr>
        <p:xfrm>
          <a:off x="0" y="0"/>
          <a:ext cx="6534615" cy="2284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7" name="Bitkép" r:id="rId4" imgW="12782520" imgH="4521240" progId="Paint.Picture">
                  <p:embed/>
                </p:oleObj>
              </mc:Choice>
              <mc:Fallback>
                <p:oleObj name="Bitkép" r:id="rId4" imgW="12782520" imgH="4521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534615" cy="2284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D4823BDE-B258-CA90-BB13-DB8BEF8815C9}"/>
              </a:ext>
            </a:extLst>
          </p:cNvPr>
          <p:cNvSpPr/>
          <p:nvPr/>
        </p:nvSpPr>
        <p:spPr>
          <a:xfrm>
            <a:off x="178419" y="1412487"/>
            <a:ext cx="780586" cy="163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528247E8-C9BA-8C36-14F2-913A7486BEF8}"/>
              </a:ext>
            </a:extLst>
          </p:cNvPr>
          <p:cNvSpPr/>
          <p:nvPr/>
        </p:nvSpPr>
        <p:spPr>
          <a:xfrm>
            <a:off x="4014438" y="994944"/>
            <a:ext cx="2371493" cy="178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5" name="Objektum 4">
            <a:extLst>
              <a:ext uri="{FF2B5EF4-FFF2-40B4-BE49-F238E27FC236}">
                <a16:creationId xmlns:a16="http://schemas.microsoft.com/office/drawing/2014/main" id="{B4E620CF-957B-CCF0-D5AA-4F4348B52E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306789"/>
              </p:ext>
            </p:extLst>
          </p:nvPr>
        </p:nvGraphicFramePr>
        <p:xfrm>
          <a:off x="458748" y="2301281"/>
          <a:ext cx="6707769" cy="2521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8" name="Bitkép" r:id="rId6" imgW="10947240" imgH="4114800" progId="Paint.Picture">
                  <p:embed/>
                </p:oleObj>
              </mc:Choice>
              <mc:Fallback>
                <p:oleObj name="Bitkép" r:id="rId6" imgW="10947240" imgH="4114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8748" y="2301281"/>
                        <a:ext cx="6707769" cy="25212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E55AF3BC-C242-4943-FB21-6546F925CE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75312"/>
              </p:ext>
            </p:extLst>
          </p:nvPr>
        </p:nvGraphicFramePr>
        <p:xfrm>
          <a:off x="60325" y="4927017"/>
          <a:ext cx="1207135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Bitkép" r:id="rId8" imgW="12071520" imgH="1486080" progId="Paint.Picture">
                  <p:embed/>
                </p:oleObj>
              </mc:Choice>
              <mc:Fallback>
                <p:oleObj name="Bitkép" r:id="rId8" imgW="12071520" imgH="1486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25" y="4927017"/>
                        <a:ext cx="12071350" cy="148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églalap 6">
            <a:extLst>
              <a:ext uri="{FF2B5EF4-FFF2-40B4-BE49-F238E27FC236}">
                <a16:creationId xmlns:a16="http://schemas.microsoft.com/office/drawing/2014/main" id="{C4B9CBD4-0A72-2BC9-D4E1-CEE165F1C24D}"/>
              </a:ext>
            </a:extLst>
          </p:cNvPr>
          <p:cNvSpPr/>
          <p:nvPr/>
        </p:nvSpPr>
        <p:spPr>
          <a:xfrm>
            <a:off x="3865756" y="5754029"/>
            <a:ext cx="3033131" cy="275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FA35C8A4-B6B7-B0E9-0A35-D962DDAEA87B}"/>
              </a:ext>
            </a:extLst>
          </p:cNvPr>
          <p:cNvSpPr/>
          <p:nvPr/>
        </p:nvSpPr>
        <p:spPr>
          <a:xfrm>
            <a:off x="3226420" y="2301281"/>
            <a:ext cx="2631687" cy="2411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30A82AE2-9ED2-11E8-E888-55A7C1C5E99E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014438" y="2448612"/>
            <a:ext cx="3689641" cy="16119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DBA3BFC-19A8-5302-091B-86BD4260CEC0}"/>
              </a:ext>
            </a:extLst>
          </p:cNvPr>
          <p:cNvSpPr txBox="1"/>
          <p:nvPr/>
        </p:nvSpPr>
        <p:spPr>
          <a:xfrm>
            <a:off x="7704079" y="3798916"/>
            <a:ext cx="3374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UPSTREAM, automatikusan létrehozza a helyi nyomkövető ágat</a:t>
            </a:r>
          </a:p>
        </p:txBody>
      </p:sp>
    </p:spTree>
    <p:extLst>
      <p:ext uri="{BB962C8B-B14F-4D97-AF65-F5344CB8AC3E}">
        <p14:creationId xmlns:p14="http://schemas.microsoft.com/office/powerpoint/2010/main" val="425494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4871257" y="307847"/>
            <a:ext cx="7320745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4871258" y="445083"/>
            <a:ext cx="732074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Távoli ágak törlése és publikus </a:t>
            </a:r>
            <a:r>
              <a:rPr lang="hu-HU" dirty="0" err="1"/>
              <a:t>commit</a:t>
            </a:r>
            <a:r>
              <a:rPr lang="hu-HU" dirty="0"/>
              <a:t>-ek</a:t>
            </a:r>
            <a:endParaRPr dirty="0"/>
          </a:p>
        </p:txBody>
      </p:sp>
      <p:graphicFrame>
        <p:nvGraphicFramePr>
          <p:cNvPr id="9" name="Objektum 8">
            <a:extLst>
              <a:ext uri="{FF2B5EF4-FFF2-40B4-BE49-F238E27FC236}">
                <a16:creationId xmlns:a16="http://schemas.microsoft.com/office/drawing/2014/main" id="{48B69B05-DC8C-4C43-D2B8-77F9735BA8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37771"/>
              </p:ext>
            </p:extLst>
          </p:nvPr>
        </p:nvGraphicFramePr>
        <p:xfrm>
          <a:off x="91152" y="1163268"/>
          <a:ext cx="7224048" cy="1567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Bitkép" r:id="rId4" imgW="9366120" imgH="2031840" progId="Paint.Picture">
                  <p:embed/>
                </p:oleObj>
              </mc:Choice>
              <mc:Fallback>
                <p:oleObj name="Bitkép" r:id="rId4" imgW="9366120" imgH="2031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152" y="1163268"/>
                        <a:ext cx="7224048" cy="15672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um 12">
            <a:extLst>
              <a:ext uri="{FF2B5EF4-FFF2-40B4-BE49-F238E27FC236}">
                <a16:creationId xmlns:a16="http://schemas.microsoft.com/office/drawing/2014/main" id="{5DAE11BF-5803-87E2-0DD1-F2DC015D32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728291"/>
              </p:ext>
            </p:extLst>
          </p:nvPr>
        </p:nvGraphicFramePr>
        <p:xfrm>
          <a:off x="91151" y="2795354"/>
          <a:ext cx="9881767" cy="406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0" name="Bitkép" r:id="rId6" imgW="9931320" imgH="4083120" progId="Paint.Picture">
                  <p:embed/>
                </p:oleObj>
              </mc:Choice>
              <mc:Fallback>
                <p:oleObj name="Bitkép" r:id="rId6" imgW="9931320" imgH="4083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151" y="2795354"/>
                        <a:ext cx="9881767" cy="406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églalap 13">
            <a:extLst>
              <a:ext uri="{FF2B5EF4-FFF2-40B4-BE49-F238E27FC236}">
                <a16:creationId xmlns:a16="http://schemas.microsoft.com/office/drawing/2014/main" id="{9A9A0658-4B19-6250-C6D8-36853046F901}"/>
              </a:ext>
            </a:extLst>
          </p:cNvPr>
          <p:cNvSpPr/>
          <p:nvPr/>
        </p:nvSpPr>
        <p:spPr>
          <a:xfrm>
            <a:off x="91151" y="5453149"/>
            <a:ext cx="9881767" cy="1338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575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4871257" y="307847"/>
            <a:ext cx="7320745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4871258" y="445083"/>
            <a:ext cx="7320740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Távoli ágak törlése és publikus </a:t>
            </a:r>
            <a:r>
              <a:rPr lang="hu-HU" dirty="0" err="1"/>
              <a:t>commit</a:t>
            </a:r>
            <a:r>
              <a:rPr lang="hu-HU" dirty="0"/>
              <a:t>-ek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6E9CC7A2-9D29-C97D-A5EC-24B1BE35D4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33893"/>
              </p:ext>
            </p:extLst>
          </p:nvPr>
        </p:nvGraphicFramePr>
        <p:xfrm>
          <a:off x="0" y="1192363"/>
          <a:ext cx="6858000" cy="201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Bitkép" r:id="rId4" imgW="9232920" imgH="2717640" progId="Paint.Picture">
                  <p:embed/>
                </p:oleObj>
              </mc:Choice>
              <mc:Fallback>
                <p:oleObj name="Bitkép" r:id="rId4" imgW="9232920" imgH="2717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92363"/>
                        <a:ext cx="6858000" cy="201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6486964B-D4CA-7690-F727-4080FA6C8703}"/>
              </a:ext>
            </a:extLst>
          </p:cNvPr>
          <p:cNvSpPr/>
          <p:nvPr/>
        </p:nvSpPr>
        <p:spPr>
          <a:xfrm>
            <a:off x="3341716" y="1192363"/>
            <a:ext cx="2951019" cy="212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66885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51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51"/>
          <p:cNvSpPr txBox="1">
            <a:spLocks noGrp="1"/>
          </p:cNvSpPr>
          <p:nvPr>
            <p:ph type="title"/>
          </p:nvPr>
        </p:nvSpPr>
        <p:spPr>
          <a:xfrm>
            <a:off x="2582508" y="418453"/>
            <a:ext cx="5494691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GitHub</a:t>
            </a:r>
            <a:r>
              <a:rPr lang="hu-HU" dirty="0"/>
              <a:t> – Összefoglalás</a:t>
            </a:r>
            <a:endParaRPr dirty="0"/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7660656-1A21-BCA1-EC43-4BB40527C1A3}"/>
              </a:ext>
            </a:extLst>
          </p:cNvPr>
          <p:cNvGrpSpPr/>
          <p:nvPr/>
        </p:nvGrpSpPr>
        <p:grpSpPr>
          <a:xfrm>
            <a:off x="3220211" y="2674622"/>
            <a:ext cx="2006600" cy="718185"/>
            <a:chOff x="3220211" y="2674622"/>
            <a:chExt cx="2006600" cy="718185"/>
          </a:xfrm>
        </p:grpSpPr>
        <p:sp>
          <p:nvSpPr>
            <p:cNvPr id="1867" name="Google Shape;1867;p51"/>
            <p:cNvSpPr/>
            <p:nvPr/>
          </p:nvSpPr>
          <p:spPr>
            <a:xfrm>
              <a:off x="3220211" y="2674622"/>
              <a:ext cx="2006600" cy="718185"/>
            </a:xfrm>
            <a:custGeom>
              <a:avLst/>
              <a:gdLst/>
              <a:ahLst/>
              <a:cxnLst/>
              <a:rect l="l" t="t" r="r" b="b"/>
              <a:pathLst>
                <a:path w="2006600" h="718185" extrusionOk="0">
                  <a:moveTo>
                    <a:pt x="1886712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57"/>
                  </a:lnTo>
                  <a:lnTo>
                    <a:pt x="9402" y="644728"/>
                  </a:lnTo>
                  <a:lnTo>
                    <a:pt x="35042" y="682759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1886712" y="717804"/>
                  </a:lnTo>
                  <a:lnTo>
                    <a:pt x="1933276" y="708401"/>
                  </a:lnTo>
                  <a:lnTo>
                    <a:pt x="1971303" y="682759"/>
                  </a:lnTo>
                  <a:lnTo>
                    <a:pt x="1996943" y="644728"/>
                  </a:lnTo>
                  <a:lnTo>
                    <a:pt x="2006345" y="598157"/>
                  </a:lnTo>
                  <a:lnTo>
                    <a:pt x="2006345" y="119634"/>
                  </a:lnTo>
                  <a:lnTo>
                    <a:pt x="1996943" y="73064"/>
                  </a:lnTo>
                  <a:lnTo>
                    <a:pt x="1971303" y="35037"/>
                  </a:lnTo>
                  <a:lnTo>
                    <a:pt x="1933276" y="9400"/>
                  </a:lnTo>
                  <a:lnTo>
                    <a:pt x="1886712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51"/>
            <p:cNvSpPr txBox="1"/>
            <p:nvPr/>
          </p:nvSpPr>
          <p:spPr>
            <a:xfrm>
              <a:off x="3973981" y="2868938"/>
              <a:ext cx="499109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Helyi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5DB2A2E6-C795-3B4B-F56A-576F4581ADF0}"/>
              </a:ext>
            </a:extLst>
          </p:cNvPr>
          <p:cNvGrpSpPr/>
          <p:nvPr/>
        </p:nvGrpSpPr>
        <p:grpSpPr>
          <a:xfrm>
            <a:off x="5794247" y="2674622"/>
            <a:ext cx="2006600" cy="718185"/>
            <a:chOff x="5794247" y="2674622"/>
            <a:chExt cx="2006600" cy="718185"/>
          </a:xfrm>
        </p:grpSpPr>
        <p:sp>
          <p:nvSpPr>
            <p:cNvPr id="1869" name="Google Shape;1869;p51"/>
            <p:cNvSpPr/>
            <p:nvPr/>
          </p:nvSpPr>
          <p:spPr>
            <a:xfrm>
              <a:off x="5794247" y="2674622"/>
              <a:ext cx="2006600" cy="718185"/>
            </a:xfrm>
            <a:custGeom>
              <a:avLst/>
              <a:gdLst/>
              <a:ahLst/>
              <a:cxnLst/>
              <a:rect l="l" t="t" r="r" b="b"/>
              <a:pathLst>
                <a:path w="2006600" h="718185" extrusionOk="0">
                  <a:moveTo>
                    <a:pt x="1886712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57"/>
                  </a:lnTo>
                  <a:lnTo>
                    <a:pt x="9402" y="644728"/>
                  </a:lnTo>
                  <a:lnTo>
                    <a:pt x="35042" y="682759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1886712" y="717804"/>
                  </a:lnTo>
                  <a:lnTo>
                    <a:pt x="1933276" y="708401"/>
                  </a:lnTo>
                  <a:lnTo>
                    <a:pt x="1971303" y="682759"/>
                  </a:lnTo>
                  <a:lnTo>
                    <a:pt x="1996943" y="644728"/>
                  </a:lnTo>
                  <a:lnTo>
                    <a:pt x="2006345" y="598157"/>
                  </a:lnTo>
                  <a:lnTo>
                    <a:pt x="2006345" y="119634"/>
                  </a:lnTo>
                  <a:lnTo>
                    <a:pt x="1996943" y="73064"/>
                  </a:lnTo>
                  <a:lnTo>
                    <a:pt x="1971303" y="35037"/>
                  </a:lnTo>
                  <a:lnTo>
                    <a:pt x="1933276" y="9400"/>
                  </a:lnTo>
                  <a:lnTo>
                    <a:pt x="1886712" y="0"/>
                  </a:lnTo>
                  <a:close/>
                </a:path>
              </a:pathLst>
            </a:custGeom>
            <a:solidFill>
              <a:srgbClr val="ECC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51"/>
            <p:cNvSpPr txBox="1"/>
            <p:nvPr/>
          </p:nvSpPr>
          <p:spPr>
            <a:xfrm>
              <a:off x="6422116" y="2868938"/>
              <a:ext cx="75057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Távoli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71" name="Google Shape;1871;p51"/>
          <p:cNvSpPr/>
          <p:nvPr/>
        </p:nvSpPr>
        <p:spPr>
          <a:xfrm>
            <a:off x="3636264" y="1991105"/>
            <a:ext cx="1040891" cy="4343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2" name="Google Shape;1872;p51"/>
          <p:cNvGrpSpPr/>
          <p:nvPr/>
        </p:nvGrpSpPr>
        <p:grpSpPr>
          <a:xfrm>
            <a:off x="5967984" y="1978152"/>
            <a:ext cx="1415795" cy="460235"/>
            <a:chOff x="5967984" y="1978152"/>
            <a:chExt cx="1415795" cy="460235"/>
          </a:xfrm>
        </p:grpSpPr>
        <p:sp>
          <p:nvSpPr>
            <p:cNvPr id="1873" name="Google Shape;1873;p51"/>
            <p:cNvSpPr/>
            <p:nvPr/>
          </p:nvSpPr>
          <p:spPr>
            <a:xfrm>
              <a:off x="6262116" y="1978152"/>
              <a:ext cx="1121663" cy="460235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51"/>
            <p:cNvSpPr/>
            <p:nvPr/>
          </p:nvSpPr>
          <p:spPr>
            <a:xfrm>
              <a:off x="5967984" y="2061209"/>
              <a:ext cx="294131" cy="29413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343F65A2-671A-C4A3-B9D9-2DFB8E037817}"/>
              </a:ext>
            </a:extLst>
          </p:cNvPr>
          <p:cNvGrpSpPr/>
          <p:nvPr/>
        </p:nvGrpSpPr>
        <p:grpSpPr>
          <a:xfrm>
            <a:off x="646937" y="2674622"/>
            <a:ext cx="2006600" cy="718185"/>
            <a:chOff x="646937" y="2674622"/>
            <a:chExt cx="2006600" cy="718185"/>
          </a:xfrm>
        </p:grpSpPr>
        <p:grpSp>
          <p:nvGrpSpPr>
            <p:cNvPr id="1875" name="Google Shape;1875;p51"/>
            <p:cNvGrpSpPr/>
            <p:nvPr/>
          </p:nvGrpSpPr>
          <p:grpSpPr>
            <a:xfrm>
              <a:off x="646937" y="2674622"/>
              <a:ext cx="2006600" cy="718185"/>
              <a:chOff x="646937" y="2674622"/>
              <a:chExt cx="2006600" cy="718185"/>
            </a:xfrm>
          </p:grpSpPr>
          <p:sp>
            <p:nvSpPr>
              <p:cNvPr id="1876" name="Google Shape;1876;p51"/>
              <p:cNvSpPr/>
              <p:nvPr/>
            </p:nvSpPr>
            <p:spPr>
              <a:xfrm>
                <a:off x="646937" y="2674622"/>
                <a:ext cx="2006600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2006600" h="718185" extrusionOk="0">
                    <a:moveTo>
                      <a:pt x="1886712" y="0"/>
                    </a:moveTo>
                    <a:lnTo>
                      <a:pt x="119634" y="0"/>
                    </a:lnTo>
                    <a:lnTo>
                      <a:pt x="73069" y="9400"/>
                    </a:lnTo>
                    <a:lnTo>
                      <a:pt x="35042" y="35037"/>
                    </a:lnTo>
                    <a:lnTo>
                      <a:pt x="9402" y="73064"/>
                    </a:lnTo>
                    <a:lnTo>
                      <a:pt x="0" y="119634"/>
                    </a:lnTo>
                    <a:lnTo>
                      <a:pt x="0" y="598157"/>
                    </a:lnTo>
                    <a:lnTo>
                      <a:pt x="9402" y="644728"/>
                    </a:lnTo>
                    <a:lnTo>
                      <a:pt x="35042" y="682759"/>
                    </a:lnTo>
                    <a:lnTo>
                      <a:pt x="73069" y="708401"/>
                    </a:lnTo>
                    <a:lnTo>
                      <a:pt x="119634" y="717804"/>
                    </a:lnTo>
                    <a:lnTo>
                      <a:pt x="1886712" y="717804"/>
                    </a:lnTo>
                    <a:lnTo>
                      <a:pt x="1933276" y="708401"/>
                    </a:lnTo>
                    <a:lnTo>
                      <a:pt x="1971303" y="682759"/>
                    </a:lnTo>
                    <a:lnTo>
                      <a:pt x="1996943" y="644728"/>
                    </a:lnTo>
                    <a:lnTo>
                      <a:pt x="2006345" y="598157"/>
                    </a:lnTo>
                    <a:lnTo>
                      <a:pt x="2006345" y="119634"/>
                    </a:lnTo>
                    <a:lnTo>
                      <a:pt x="1996943" y="73064"/>
                    </a:lnTo>
                    <a:lnTo>
                      <a:pt x="1971303" y="35037"/>
                    </a:lnTo>
                    <a:lnTo>
                      <a:pt x="1933276" y="9400"/>
                    </a:lnTo>
                    <a:lnTo>
                      <a:pt x="1886712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51"/>
              <p:cNvSpPr/>
              <p:nvPr/>
            </p:nvSpPr>
            <p:spPr>
              <a:xfrm>
                <a:off x="646937" y="2674622"/>
                <a:ext cx="2006600" cy="718185"/>
              </a:xfrm>
              <a:custGeom>
                <a:avLst/>
                <a:gdLst/>
                <a:ahLst/>
                <a:cxnLst/>
                <a:rect l="l" t="t" r="r" b="b"/>
                <a:pathLst>
                  <a:path w="2006600" h="718185" extrusionOk="0">
                    <a:moveTo>
                      <a:pt x="0" y="119634"/>
                    </a:moveTo>
                    <a:lnTo>
                      <a:pt x="9402" y="73064"/>
                    </a:lnTo>
                    <a:lnTo>
                      <a:pt x="35042" y="35037"/>
                    </a:lnTo>
                    <a:lnTo>
                      <a:pt x="73069" y="9400"/>
                    </a:lnTo>
                    <a:lnTo>
                      <a:pt x="119634" y="0"/>
                    </a:lnTo>
                    <a:lnTo>
                      <a:pt x="1886712" y="0"/>
                    </a:lnTo>
                    <a:lnTo>
                      <a:pt x="1933276" y="9400"/>
                    </a:lnTo>
                    <a:lnTo>
                      <a:pt x="1971303" y="35037"/>
                    </a:lnTo>
                    <a:lnTo>
                      <a:pt x="1996943" y="73064"/>
                    </a:lnTo>
                    <a:lnTo>
                      <a:pt x="2006345" y="119634"/>
                    </a:lnTo>
                    <a:lnTo>
                      <a:pt x="2006345" y="598157"/>
                    </a:lnTo>
                    <a:lnTo>
                      <a:pt x="1996943" y="644728"/>
                    </a:lnTo>
                    <a:lnTo>
                      <a:pt x="1971303" y="682759"/>
                    </a:lnTo>
                    <a:lnTo>
                      <a:pt x="1933276" y="708401"/>
                    </a:lnTo>
                    <a:lnTo>
                      <a:pt x="1886712" y="717804"/>
                    </a:lnTo>
                    <a:lnTo>
                      <a:pt x="119634" y="717804"/>
                    </a:lnTo>
                    <a:lnTo>
                      <a:pt x="73069" y="708401"/>
                    </a:lnTo>
                    <a:lnTo>
                      <a:pt x="35042" y="682759"/>
                    </a:lnTo>
                    <a:lnTo>
                      <a:pt x="9402" y="644728"/>
                    </a:lnTo>
                    <a:lnTo>
                      <a:pt x="0" y="598157"/>
                    </a:lnTo>
                    <a:lnTo>
                      <a:pt x="0" y="119634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8" name="Google Shape;1878;p51"/>
            <p:cNvSpPr txBox="1"/>
            <p:nvPr/>
          </p:nvSpPr>
          <p:spPr>
            <a:xfrm>
              <a:off x="1138781" y="2868938"/>
              <a:ext cx="102171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Repository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D4860F21-8D63-185D-8DCF-1F9E9865EC3B}"/>
              </a:ext>
            </a:extLst>
          </p:cNvPr>
          <p:cNvGrpSpPr/>
          <p:nvPr/>
        </p:nvGrpSpPr>
        <p:grpSpPr>
          <a:xfrm>
            <a:off x="646937" y="3674367"/>
            <a:ext cx="2006600" cy="718820"/>
            <a:chOff x="646937" y="3674367"/>
            <a:chExt cx="2006600" cy="718820"/>
          </a:xfrm>
        </p:grpSpPr>
        <p:sp>
          <p:nvSpPr>
            <p:cNvPr id="1879" name="Google Shape;1879;p51"/>
            <p:cNvSpPr/>
            <p:nvPr/>
          </p:nvSpPr>
          <p:spPr>
            <a:xfrm>
              <a:off x="646937" y="3674367"/>
              <a:ext cx="2006600" cy="718820"/>
            </a:xfrm>
            <a:custGeom>
              <a:avLst/>
              <a:gdLst/>
              <a:ahLst/>
              <a:cxnLst/>
              <a:rect l="l" t="t" r="r" b="b"/>
              <a:pathLst>
                <a:path w="2006600" h="718820" extrusionOk="0">
                  <a:moveTo>
                    <a:pt x="1886585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792"/>
                  </a:lnTo>
                  <a:lnTo>
                    <a:pt x="9411" y="645415"/>
                  </a:lnTo>
                  <a:lnTo>
                    <a:pt x="35077" y="683487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1886585" y="718566"/>
                  </a:lnTo>
                  <a:lnTo>
                    <a:pt x="1933201" y="709154"/>
                  </a:lnTo>
                  <a:lnTo>
                    <a:pt x="1971268" y="683487"/>
                  </a:lnTo>
                  <a:lnTo>
                    <a:pt x="1996934" y="645415"/>
                  </a:lnTo>
                  <a:lnTo>
                    <a:pt x="2006345" y="598792"/>
                  </a:lnTo>
                  <a:lnTo>
                    <a:pt x="2006345" y="119761"/>
                  </a:lnTo>
                  <a:lnTo>
                    <a:pt x="1996934" y="73144"/>
                  </a:lnTo>
                  <a:lnTo>
                    <a:pt x="1971268" y="35077"/>
                  </a:lnTo>
                  <a:lnTo>
                    <a:pt x="1933201" y="9411"/>
                  </a:lnTo>
                  <a:lnTo>
                    <a:pt x="1886585" y="0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0" name="Google Shape;1880;p51"/>
            <p:cNvSpPr txBox="1"/>
            <p:nvPr/>
          </p:nvSpPr>
          <p:spPr>
            <a:xfrm>
              <a:off x="1138781" y="3869311"/>
              <a:ext cx="1021715" cy="2898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Branch-ek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C225E83A-1CDE-E5F0-7EAB-1FE270D2E8B3}"/>
              </a:ext>
            </a:extLst>
          </p:cNvPr>
          <p:cNvGrpSpPr/>
          <p:nvPr/>
        </p:nvGrpSpPr>
        <p:grpSpPr>
          <a:xfrm>
            <a:off x="3220211" y="3674367"/>
            <a:ext cx="2006600" cy="718820"/>
            <a:chOff x="3220211" y="3674367"/>
            <a:chExt cx="2006600" cy="718820"/>
          </a:xfrm>
        </p:grpSpPr>
        <p:sp>
          <p:nvSpPr>
            <p:cNvPr id="1881" name="Google Shape;1881;p51"/>
            <p:cNvSpPr/>
            <p:nvPr/>
          </p:nvSpPr>
          <p:spPr>
            <a:xfrm>
              <a:off x="3220211" y="3674367"/>
              <a:ext cx="2006600" cy="718820"/>
            </a:xfrm>
            <a:custGeom>
              <a:avLst/>
              <a:gdLst/>
              <a:ahLst/>
              <a:cxnLst/>
              <a:rect l="l" t="t" r="r" b="b"/>
              <a:pathLst>
                <a:path w="2006600" h="718820" extrusionOk="0">
                  <a:moveTo>
                    <a:pt x="1886585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792"/>
                  </a:lnTo>
                  <a:lnTo>
                    <a:pt x="9411" y="645415"/>
                  </a:lnTo>
                  <a:lnTo>
                    <a:pt x="35077" y="683487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1886585" y="718566"/>
                  </a:lnTo>
                  <a:lnTo>
                    <a:pt x="1933201" y="709154"/>
                  </a:lnTo>
                  <a:lnTo>
                    <a:pt x="1971268" y="683487"/>
                  </a:lnTo>
                  <a:lnTo>
                    <a:pt x="1996934" y="645415"/>
                  </a:lnTo>
                  <a:lnTo>
                    <a:pt x="2006345" y="598792"/>
                  </a:lnTo>
                  <a:lnTo>
                    <a:pt x="2006345" y="119761"/>
                  </a:lnTo>
                  <a:lnTo>
                    <a:pt x="1996934" y="73144"/>
                  </a:lnTo>
                  <a:lnTo>
                    <a:pt x="1971268" y="35077"/>
                  </a:lnTo>
                  <a:lnTo>
                    <a:pt x="1933201" y="9411"/>
                  </a:lnTo>
                  <a:lnTo>
                    <a:pt x="1886585" y="0"/>
                  </a:lnTo>
                  <a:close/>
                </a:path>
              </a:pathLst>
            </a:custGeom>
            <a:solidFill>
              <a:srgbClr val="E4690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51"/>
            <p:cNvSpPr txBox="1"/>
            <p:nvPr/>
          </p:nvSpPr>
          <p:spPr>
            <a:xfrm>
              <a:off x="3432196" y="3869311"/>
              <a:ext cx="158369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Helyi követés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8EAD951D-E348-C8BE-C0FF-6A910219BABE}"/>
              </a:ext>
            </a:extLst>
          </p:cNvPr>
          <p:cNvGrpSpPr/>
          <p:nvPr/>
        </p:nvGrpSpPr>
        <p:grpSpPr>
          <a:xfrm>
            <a:off x="3220211" y="4674873"/>
            <a:ext cx="2006600" cy="718185"/>
            <a:chOff x="3220211" y="4674873"/>
            <a:chExt cx="2006600" cy="718185"/>
          </a:xfrm>
        </p:grpSpPr>
        <p:sp>
          <p:nvSpPr>
            <p:cNvPr id="1883" name="Google Shape;1883;p51"/>
            <p:cNvSpPr/>
            <p:nvPr/>
          </p:nvSpPr>
          <p:spPr>
            <a:xfrm>
              <a:off x="3220211" y="4674873"/>
              <a:ext cx="2006600" cy="718185"/>
            </a:xfrm>
            <a:custGeom>
              <a:avLst/>
              <a:gdLst/>
              <a:ahLst/>
              <a:cxnLst/>
              <a:rect l="l" t="t" r="r" b="b"/>
              <a:pathLst>
                <a:path w="2006600" h="718185" extrusionOk="0">
                  <a:moveTo>
                    <a:pt x="1886712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3"/>
                  </a:lnTo>
                  <a:lnTo>
                    <a:pt x="0" y="598157"/>
                  </a:lnTo>
                  <a:lnTo>
                    <a:pt x="9402" y="644728"/>
                  </a:lnTo>
                  <a:lnTo>
                    <a:pt x="35042" y="682759"/>
                  </a:lnTo>
                  <a:lnTo>
                    <a:pt x="73069" y="708401"/>
                  </a:lnTo>
                  <a:lnTo>
                    <a:pt x="119634" y="717803"/>
                  </a:lnTo>
                  <a:lnTo>
                    <a:pt x="1886712" y="717803"/>
                  </a:lnTo>
                  <a:lnTo>
                    <a:pt x="1933276" y="708401"/>
                  </a:lnTo>
                  <a:lnTo>
                    <a:pt x="1971303" y="682759"/>
                  </a:lnTo>
                  <a:lnTo>
                    <a:pt x="1996943" y="644728"/>
                  </a:lnTo>
                  <a:lnTo>
                    <a:pt x="2006345" y="598157"/>
                  </a:lnTo>
                  <a:lnTo>
                    <a:pt x="2006345" y="119633"/>
                  </a:lnTo>
                  <a:lnTo>
                    <a:pt x="1996943" y="73064"/>
                  </a:lnTo>
                  <a:lnTo>
                    <a:pt x="1971303" y="35037"/>
                  </a:lnTo>
                  <a:lnTo>
                    <a:pt x="1933276" y="9400"/>
                  </a:lnTo>
                  <a:lnTo>
                    <a:pt x="1886712" y="0"/>
                  </a:lnTo>
                  <a:close/>
                </a:path>
              </a:pathLst>
            </a:custGeom>
            <a:solidFill>
              <a:srgbClr val="E4690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51"/>
            <p:cNvSpPr txBox="1"/>
            <p:nvPr/>
          </p:nvSpPr>
          <p:spPr>
            <a:xfrm>
              <a:off x="3432196" y="4869685"/>
              <a:ext cx="1688444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követés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A65B08F9-51EA-4384-3855-C99FC0C63B15}"/>
              </a:ext>
            </a:extLst>
          </p:cNvPr>
          <p:cNvGrpSpPr/>
          <p:nvPr/>
        </p:nvGrpSpPr>
        <p:grpSpPr>
          <a:xfrm>
            <a:off x="8368283" y="4674872"/>
            <a:ext cx="3367404" cy="718185"/>
            <a:chOff x="8368283" y="4674872"/>
            <a:chExt cx="3367404" cy="718185"/>
          </a:xfrm>
        </p:grpSpPr>
        <p:sp>
          <p:nvSpPr>
            <p:cNvPr id="1885" name="Google Shape;1885;p51"/>
            <p:cNvSpPr/>
            <p:nvPr/>
          </p:nvSpPr>
          <p:spPr>
            <a:xfrm>
              <a:off x="8368283" y="4674872"/>
              <a:ext cx="3367404" cy="718185"/>
            </a:xfrm>
            <a:custGeom>
              <a:avLst/>
              <a:gdLst/>
              <a:ahLst/>
              <a:cxnLst/>
              <a:rect l="l" t="t" r="r" b="b"/>
              <a:pathLst>
                <a:path w="3367404" h="718185" extrusionOk="0">
                  <a:moveTo>
                    <a:pt x="3247644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247644" y="717804"/>
                  </a:lnTo>
                  <a:lnTo>
                    <a:pt x="3294208" y="708401"/>
                  </a:lnTo>
                  <a:lnTo>
                    <a:pt x="3332235" y="682761"/>
                  </a:lnTo>
                  <a:lnTo>
                    <a:pt x="3357875" y="644734"/>
                  </a:lnTo>
                  <a:lnTo>
                    <a:pt x="3367278" y="598170"/>
                  </a:lnTo>
                  <a:lnTo>
                    <a:pt x="3367278" y="119634"/>
                  </a:lnTo>
                  <a:lnTo>
                    <a:pt x="3357875" y="73064"/>
                  </a:lnTo>
                  <a:lnTo>
                    <a:pt x="3332235" y="35037"/>
                  </a:lnTo>
                  <a:lnTo>
                    <a:pt x="3294208" y="9400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6" name="Google Shape;1886;p51"/>
            <p:cNvSpPr txBox="1"/>
            <p:nvPr/>
          </p:nvSpPr>
          <p:spPr>
            <a:xfrm>
              <a:off x="8603046" y="4903975"/>
              <a:ext cx="2898775" cy="2387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pull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2A3B8105-C7A7-ED0E-0B4F-29E4E6FB061F}"/>
              </a:ext>
            </a:extLst>
          </p:cNvPr>
          <p:cNvGrpSpPr/>
          <p:nvPr/>
        </p:nvGrpSpPr>
        <p:grpSpPr>
          <a:xfrm>
            <a:off x="8368283" y="2674622"/>
            <a:ext cx="3367404" cy="718185"/>
            <a:chOff x="8368283" y="2674622"/>
            <a:chExt cx="3367404" cy="718185"/>
          </a:xfrm>
        </p:grpSpPr>
        <p:sp>
          <p:nvSpPr>
            <p:cNvPr id="1887" name="Google Shape;1887;p51"/>
            <p:cNvSpPr/>
            <p:nvPr/>
          </p:nvSpPr>
          <p:spPr>
            <a:xfrm>
              <a:off x="8368283" y="2674622"/>
              <a:ext cx="3367404" cy="718185"/>
            </a:xfrm>
            <a:custGeom>
              <a:avLst/>
              <a:gdLst/>
              <a:ahLst/>
              <a:cxnLst/>
              <a:rect l="l" t="t" r="r" b="b"/>
              <a:pathLst>
                <a:path w="3367404" h="718185" extrusionOk="0">
                  <a:moveTo>
                    <a:pt x="3247644" y="0"/>
                  </a:moveTo>
                  <a:lnTo>
                    <a:pt x="119634" y="0"/>
                  </a:lnTo>
                  <a:lnTo>
                    <a:pt x="73069" y="9400"/>
                  </a:lnTo>
                  <a:lnTo>
                    <a:pt x="35042" y="35037"/>
                  </a:lnTo>
                  <a:lnTo>
                    <a:pt x="9402" y="73064"/>
                  </a:lnTo>
                  <a:lnTo>
                    <a:pt x="0" y="119634"/>
                  </a:lnTo>
                  <a:lnTo>
                    <a:pt x="0" y="598170"/>
                  </a:lnTo>
                  <a:lnTo>
                    <a:pt x="9402" y="644734"/>
                  </a:lnTo>
                  <a:lnTo>
                    <a:pt x="35042" y="682761"/>
                  </a:lnTo>
                  <a:lnTo>
                    <a:pt x="73069" y="708401"/>
                  </a:lnTo>
                  <a:lnTo>
                    <a:pt x="119634" y="717804"/>
                  </a:lnTo>
                  <a:lnTo>
                    <a:pt x="3247644" y="717804"/>
                  </a:lnTo>
                  <a:lnTo>
                    <a:pt x="3294208" y="708401"/>
                  </a:lnTo>
                  <a:lnTo>
                    <a:pt x="3332235" y="682761"/>
                  </a:lnTo>
                  <a:lnTo>
                    <a:pt x="3357875" y="644734"/>
                  </a:lnTo>
                  <a:lnTo>
                    <a:pt x="3367278" y="598170"/>
                  </a:lnTo>
                  <a:lnTo>
                    <a:pt x="3367278" y="119634"/>
                  </a:lnTo>
                  <a:lnTo>
                    <a:pt x="3357875" y="73064"/>
                  </a:lnTo>
                  <a:lnTo>
                    <a:pt x="3332235" y="35037"/>
                  </a:lnTo>
                  <a:lnTo>
                    <a:pt x="3294208" y="9400"/>
                  </a:lnTo>
                  <a:lnTo>
                    <a:pt x="3247644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8" name="Google Shape;1888;p51"/>
            <p:cNvSpPr txBox="1"/>
            <p:nvPr/>
          </p:nvSpPr>
          <p:spPr>
            <a:xfrm>
              <a:off x="8709725" y="2903228"/>
              <a:ext cx="2684780" cy="227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remote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add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URL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9F674219-9929-DD1C-3200-6A45988507BE}"/>
              </a:ext>
            </a:extLst>
          </p:cNvPr>
          <p:cNvGrpSpPr/>
          <p:nvPr/>
        </p:nvGrpSpPr>
        <p:grpSpPr>
          <a:xfrm>
            <a:off x="8368283" y="3674366"/>
            <a:ext cx="3367404" cy="718820"/>
            <a:chOff x="8368283" y="3674366"/>
            <a:chExt cx="3367404" cy="718820"/>
          </a:xfrm>
        </p:grpSpPr>
        <p:sp>
          <p:nvSpPr>
            <p:cNvPr id="1889" name="Google Shape;1889;p51"/>
            <p:cNvSpPr/>
            <p:nvPr/>
          </p:nvSpPr>
          <p:spPr>
            <a:xfrm>
              <a:off x="8368283" y="3674366"/>
              <a:ext cx="3367404" cy="718820"/>
            </a:xfrm>
            <a:custGeom>
              <a:avLst/>
              <a:gdLst/>
              <a:ahLst/>
              <a:cxnLst/>
              <a:rect l="l" t="t" r="r" b="b"/>
              <a:pathLst>
                <a:path w="3367404" h="718820" extrusionOk="0">
                  <a:moveTo>
                    <a:pt x="3247517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805"/>
                  </a:lnTo>
                  <a:lnTo>
                    <a:pt x="9411" y="645421"/>
                  </a:lnTo>
                  <a:lnTo>
                    <a:pt x="35077" y="683488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3247517" y="718566"/>
                  </a:lnTo>
                  <a:lnTo>
                    <a:pt x="3294133" y="709154"/>
                  </a:lnTo>
                  <a:lnTo>
                    <a:pt x="3332200" y="683488"/>
                  </a:lnTo>
                  <a:lnTo>
                    <a:pt x="3357866" y="645421"/>
                  </a:lnTo>
                  <a:lnTo>
                    <a:pt x="3367278" y="598805"/>
                  </a:lnTo>
                  <a:lnTo>
                    <a:pt x="3367278" y="119761"/>
                  </a:lnTo>
                  <a:lnTo>
                    <a:pt x="3357866" y="73144"/>
                  </a:lnTo>
                  <a:lnTo>
                    <a:pt x="3332200" y="35077"/>
                  </a:lnTo>
                  <a:lnTo>
                    <a:pt x="3294133" y="9411"/>
                  </a:lnTo>
                  <a:lnTo>
                    <a:pt x="3247517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0" name="Google Shape;1890;p51"/>
            <p:cNvSpPr txBox="1"/>
            <p:nvPr/>
          </p:nvSpPr>
          <p:spPr>
            <a:xfrm>
              <a:off x="8496365" y="3796921"/>
              <a:ext cx="3110230" cy="452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50" rIns="0" bIns="0" anchor="t" anchorCtr="0">
              <a:spAutoFit/>
            </a:bodyPr>
            <a:lstStyle/>
            <a:p>
              <a:pPr marL="650875" marR="5080" lvl="0" indent="-63881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--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track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branchname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400" dirty="0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/</a:t>
              </a:r>
              <a:r>
                <a:rPr lang="hu-HU" sz="1400" dirty="0" err="1">
                  <a:solidFill>
                    <a:srgbClr val="FFFFFF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branchname</a:t>
              </a:r>
              <a:endParaRPr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C6A1D16F-104D-7871-AB91-6EB780D77E47}"/>
              </a:ext>
            </a:extLst>
          </p:cNvPr>
          <p:cNvGrpSpPr/>
          <p:nvPr/>
        </p:nvGrpSpPr>
        <p:grpSpPr>
          <a:xfrm>
            <a:off x="5794247" y="3674367"/>
            <a:ext cx="2006600" cy="718820"/>
            <a:chOff x="5794247" y="3674367"/>
            <a:chExt cx="2006600" cy="718820"/>
          </a:xfrm>
        </p:grpSpPr>
        <p:sp>
          <p:nvSpPr>
            <p:cNvPr id="1891" name="Google Shape;1891;p51"/>
            <p:cNvSpPr/>
            <p:nvPr/>
          </p:nvSpPr>
          <p:spPr>
            <a:xfrm>
              <a:off x="5794247" y="3674367"/>
              <a:ext cx="2006600" cy="718820"/>
            </a:xfrm>
            <a:custGeom>
              <a:avLst/>
              <a:gdLst/>
              <a:ahLst/>
              <a:cxnLst/>
              <a:rect l="l" t="t" r="r" b="b"/>
              <a:pathLst>
                <a:path w="2006600" h="718820" extrusionOk="0">
                  <a:moveTo>
                    <a:pt x="1886585" y="0"/>
                  </a:moveTo>
                  <a:lnTo>
                    <a:pt x="119761" y="0"/>
                  </a:lnTo>
                  <a:lnTo>
                    <a:pt x="73144" y="9411"/>
                  </a:lnTo>
                  <a:lnTo>
                    <a:pt x="35077" y="35077"/>
                  </a:lnTo>
                  <a:lnTo>
                    <a:pt x="9411" y="73144"/>
                  </a:lnTo>
                  <a:lnTo>
                    <a:pt x="0" y="119761"/>
                  </a:lnTo>
                  <a:lnTo>
                    <a:pt x="0" y="598792"/>
                  </a:lnTo>
                  <a:lnTo>
                    <a:pt x="9411" y="645415"/>
                  </a:lnTo>
                  <a:lnTo>
                    <a:pt x="35077" y="683487"/>
                  </a:lnTo>
                  <a:lnTo>
                    <a:pt x="73144" y="709154"/>
                  </a:lnTo>
                  <a:lnTo>
                    <a:pt x="119761" y="718566"/>
                  </a:lnTo>
                  <a:lnTo>
                    <a:pt x="1886585" y="718566"/>
                  </a:lnTo>
                  <a:lnTo>
                    <a:pt x="1933201" y="709154"/>
                  </a:lnTo>
                  <a:lnTo>
                    <a:pt x="1971268" y="683487"/>
                  </a:lnTo>
                  <a:lnTo>
                    <a:pt x="1996934" y="645415"/>
                  </a:lnTo>
                  <a:lnTo>
                    <a:pt x="2006345" y="598792"/>
                  </a:lnTo>
                  <a:lnTo>
                    <a:pt x="2006345" y="119761"/>
                  </a:lnTo>
                  <a:lnTo>
                    <a:pt x="1996934" y="73144"/>
                  </a:lnTo>
                  <a:lnTo>
                    <a:pt x="1971268" y="35077"/>
                  </a:lnTo>
                  <a:lnTo>
                    <a:pt x="1933201" y="9411"/>
                  </a:lnTo>
                  <a:lnTo>
                    <a:pt x="1886585" y="0"/>
                  </a:lnTo>
                  <a:close/>
                </a:path>
              </a:pathLst>
            </a:custGeom>
            <a:solidFill>
              <a:srgbClr val="ECC0E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2" name="Google Shape;1892;p51"/>
            <p:cNvSpPr txBox="1"/>
            <p:nvPr/>
          </p:nvSpPr>
          <p:spPr>
            <a:xfrm>
              <a:off x="6422114" y="3869311"/>
              <a:ext cx="750570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dirty="0" err="1">
                  <a:solidFill>
                    <a:srgbClr val="521651"/>
                  </a:solidFill>
                  <a:latin typeface="Calibri"/>
                  <a:ea typeface="Calibri"/>
                  <a:cs typeface="Calibri"/>
                  <a:sym typeface="Calibri"/>
                </a:rPr>
                <a:t>Remote</a:t>
              </a: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45"/>
          <p:cNvGrpSpPr/>
          <p:nvPr/>
        </p:nvGrpSpPr>
        <p:grpSpPr>
          <a:xfrm>
            <a:off x="6990206" y="1435992"/>
            <a:ext cx="4442460" cy="4712970"/>
            <a:chOff x="6990206" y="1435992"/>
            <a:chExt cx="4442460" cy="4712970"/>
          </a:xfrm>
        </p:grpSpPr>
        <p:sp>
          <p:nvSpPr>
            <p:cNvPr id="1603" name="Google Shape;1603;p45"/>
            <p:cNvSpPr/>
            <p:nvPr/>
          </p:nvSpPr>
          <p:spPr>
            <a:xfrm>
              <a:off x="6990206" y="1435992"/>
              <a:ext cx="4442460" cy="4712970"/>
            </a:xfrm>
            <a:custGeom>
              <a:avLst/>
              <a:gdLst/>
              <a:ahLst/>
              <a:cxnLst/>
              <a:rect l="l" t="t" r="r" b="b"/>
              <a:pathLst>
                <a:path w="4442459" h="4712970" extrusionOk="0">
                  <a:moveTo>
                    <a:pt x="3702037" y="0"/>
                  </a:moveTo>
                  <a:lnTo>
                    <a:pt x="740422" y="0"/>
                  </a:lnTo>
                  <a:lnTo>
                    <a:pt x="691739" y="1574"/>
                  </a:lnTo>
                  <a:lnTo>
                    <a:pt x="643896" y="6234"/>
                  </a:lnTo>
                  <a:lnTo>
                    <a:pt x="596992" y="13881"/>
                  </a:lnTo>
                  <a:lnTo>
                    <a:pt x="551125" y="24418"/>
                  </a:lnTo>
                  <a:lnTo>
                    <a:pt x="506390" y="37746"/>
                  </a:lnTo>
                  <a:lnTo>
                    <a:pt x="462887" y="53770"/>
                  </a:lnTo>
                  <a:lnTo>
                    <a:pt x="420712" y="72390"/>
                  </a:lnTo>
                  <a:lnTo>
                    <a:pt x="379964" y="93510"/>
                  </a:lnTo>
                  <a:lnTo>
                    <a:pt x="340740" y="117031"/>
                  </a:lnTo>
                  <a:lnTo>
                    <a:pt x="303137" y="142857"/>
                  </a:lnTo>
                  <a:lnTo>
                    <a:pt x="267253" y="170890"/>
                  </a:lnTo>
                  <a:lnTo>
                    <a:pt x="233185" y="201032"/>
                  </a:lnTo>
                  <a:lnTo>
                    <a:pt x="201032" y="233185"/>
                  </a:lnTo>
                  <a:lnTo>
                    <a:pt x="170890" y="267253"/>
                  </a:lnTo>
                  <a:lnTo>
                    <a:pt x="142857" y="303137"/>
                  </a:lnTo>
                  <a:lnTo>
                    <a:pt x="117031" y="340740"/>
                  </a:lnTo>
                  <a:lnTo>
                    <a:pt x="93510" y="379964"/>
                  </a:lnTo>
                  <a:lnTo>
                    <a:pt x="72390" y="420712"/>
                  </a:lnTo>
                  <a:lnTo>
                    <a:pt x="53770" y="462887"/>
                  </a:lnTo>
                  <a:lnTo>
                    <a:pt x="37746" y="506390"/>
                  </a:lnTo>
                  <a:lnTo>
                    <a:pt x="24418" y="551125"/>
                  </a:lnTo>
                  <a:lnTo>
                    <a:pt x="13881" y="596992"/>
                  </a:lnTo>
                  <a:lnTo>
                    <a:pt x="6234" y="643896"/>
                  </a:lnTo>
                  <a:lnTo>
                    <a:pt x="1574" y="691739"/>
                  </a:lnTo>
                  <a:lnTo>
                    <a:pt x="0" y="740422"/>
                  </a:lnTo>
                  <a:lnTo>
                    <a:pt x="0" y="3972534"/>
                  </a:lnTo>
                  <a:lnTo>
                    <a:pt x="1574" y="4021218"/>
                  </a:lnTo>
                  <a:lnTo>
                    <a:pt x="6234" y="4069060"/>
                  </a:lnTo>
                  <a:lnTo>
                    <a:pt x="13881" y="4115964"/>
                  </a:lnTo>
                  <a:lnTo>
                    <a:pt x="24418" y="4161833"/>
                  </a:lnTo>
                  <a:lnTo>
                    <a:pt x="37746" y="4206567"/>
                  </a:lnTo>
                  <a:lnTo>
                    <a:pt x="53770" y="4250071"/>
                  </a:lnTo>
                  <a:lnTo>
                    <a:pt x="72390" y="4292246"/>
                  </a:lnTo>
                  <a:lnTo>
                    <a:pt x="93510" y="4332995"/>
                  </a:lnTo>
                  <a:lnTo>
                    <a:pt x="117031" y="4372220"/>
                  </a:lnTo>
                  <a:lnTo>
                    <a:pt x="142857" y="4409824"/>
                  </a:lnTo>
                  <a:lnTo>
                    <a:pt x="170890" y="4445709"/>
                  </a:lnTo>
                  <a:lnTo>
                    <a:pt x="201032" y="4479777"/>
                  </a:lnTo>
                  <a:lnTo>
                    <a:pt x="233185" y="4511931"/>
                  </a:lnTo>
                  <a:lnTo>
                    <a:pt x="267253" y="4542074"/>
                  </a:lnTo>
                  <a:lnTo>
                    <a:pt x="303137" y="4570107"/>
                  </a:lnTo>
                  <a:lnTo>
                    <a:pt x="340740" y="4595934"/>
                  </a:lnTo>
                  <a:lnTo>
                    <a:pt x="379964" y="4619456"/>
                  </a:lnTo>
                  <a:lnTo>
                    <a:pt x="420712" y="4640577"/>
                  </a:lnTo>
                  <a:lnTo>
                    <a:pt x="462887" y="4659197"/>
                  </a:lnTo>
                  <a:lnTo>
                    <a:pt x="506390" y="4675221"/>
                  </a:lnTo>
                  <a:lnTo>
                    <a:pt x="551125" y="4688550"/>
                  </a:lnTo>
                  <a:lnTo>
                    <a:pt x="596992" y="4699087"/>
                  </a:lnTo>
                  <a:lnTo>
                    <a:pt x="643896" y="4706735"/>
                  </a:lnTo>
                  <a:lnTo>
                    <a:pt x="691739" y="4711395"/>
                  </a:lnTo>
                  <a:lnTo>
                    <a:pt x="740422" y="4712970"/>
                  </a:lnTo>
                  <a:lnTo>
                    <a:pt x="3702037" y="4712970"/>
                  </a:lnTo>
                  <a:lnTo>
                    <a:pt x="3750720" y="4711395"/>
                  </a:lnTo>
                  <a:lnTo>
                    <a:pt x="3798563" y="4706735"/>
                  </a:lnTo>
                  <a:lnTo>
                    <a:pt x="3845467" y="4699087"/>
                  </a:lnTo>
                  <a:lnTo>
                    <a:pt x="3891334" y="4688550"/>
                  </a:lnTo>
                  <a:lnTo>
                    <a:pt x="3936069" y="4675221"/>
                  </a:lnTo>
                  <a:lnTo>
                    <a:pt x="3979572" y="4659197"/>
                  </a:lnTo>
                  <a:lnTo>
                    <a:pt x="4021747" y="4640577"/>
                  </a:lnTo>
                  <a:lnTo>
                    <a:pt x="4062495" y="4619456"/>
                  </a:lnTo>
                  <a:lnTo>
                    <a:pt x="4101719" y="4595934"/>
                  </a:lnTo>
                  <a:lnTo>
                    <a:pt x="4139322" y="4570107"/>
                  </a:lnTo>
                  <a:lnTo>
                    <a:pt x="4175206" y="4542074"/>
                  </a:lnTo>
                  <a:lnTo>
                    <a:pt x="4209274" y="4511931"/>
                  </a:lnTo>
                  <a:lnTo>
                    <a:pt x="4241427" y="4479777"/>
                  </a:lnTo>
                  <a:lnTo>
                    <a:pt x="4271569" y="4445709"/>
                  </a:lnTo>
                  <a:lnTo>
                    <a:pt x="4299602" y="4409824"/>
                  </a:lnTo>
                  <a:lnTo>
                    <a:pt x="4325428" y="4372220"/>
                  </a:lnTo>
                  <a:lnTo>
                    <a:pt x="4348949" y="4332995"/>
                  </a:lnTo>
                  <a:lnTo>
                    <a:pt x="4370069" y="4292246"/>
                  </a:lnTo>
                  <a:lnTo>
                    <a:pt x="4388689" y="4250071"/>
                  </a:lnTo>
                  <a:lnTo>
                    <a:pt x="4404713" y="4206567"/>
                  </a:lnTo>
                  <a:lnTo>
                    <a:pt x="4418041" y="4161833"/>
                  </a:lnTo>
                  <a:lnTo>
                    <a:pt x="4428578" y="4115964"/>
                  </a:lnTo>
                  <a:lnTo>
                    <a:pt x="4436225" y="4069060"/>
                  </a:lnTo>
                  <a:lnTo>
                    <a:pt x="4440885" y="4021218"/>
                  </a:lnTo>
                  <a:lnTo>
                    <a:pt x="4442460" y="3972534"/>
                  </a:lnTo>
                  <a:lnTo>
                    <a:pt x="4442460" y="740422"/>
                  </a:lnTo>
                  <a:lnTo>
                    <a:pt x="4440885" y="691739"/>
                  </a:lnTo>
                  <a:lnTo>
                    <a:pt x="4436225" y="643896"/>
                  </a:lnTo>
                  <a:lnTo>
                    <a:pt x="4428578" y="596992"/>
                  </a:lnTo>
                  <a:lnTo>
                    <a:pt x="4418041" y="551125"/>
                  </a:lnTo>
                  <a:lnTo>
                    <a:pt x="4404713" y="506390"/>
                  </a:lnTo>
                  <a:lnTo>
                    <a:pt x="4388689" y="462887"/>
                  </a:lnTo>
                  <a:lnTo>
                    <a:pt x="4370069" y="420712"/>
                  </a:lnTo>
                  <a:lnTo>
                    <a:pt x="4348949" y="379964"/>
                  </a:lnTo>
                  <a:lnTo>
                    <a:pt x="4325428" y="340740"/>
                  </a:lnTo>
                  <a:lnTo>
                    <a:pt x="4299602" y="303137"/>
                  </a:lnTo>
                  <a:lnTo>
                    <a:pt x="4271569" y="267253"/>
                  </a:lnTo>
                  <a:lnTo>
                    <a:pt x="4241427" y="233185"/>
                  </a:lnTo>
                  <a:lnTo>
                    <a:pt x="4209274" y="201032"/>
                  </a:lnTo>
                  <a:lnTo>
                    <a:pt x="4175206" y="170890"/>
                  </a:lnTo>
                  <a:lnTo>
                    <a:pt x="4139322" y="142857"/>
                  </a:lnTo>
                  <a:lnTo>
                    <a:pt x="4101719" y="117031"/>
                  </a:lnTo>
                  <a:lnTo>
                    <a:pt x="4062495" y="93510"/>
                  </a:lnTo>
                  <a:lnTo>
                    <a:pt x="4021747" y="72390"/>
                  </a:lnTo>
                  <a:lnTo>
                    <a:pt x="3979572" y="53770"/>
                  </a:lnTo>
                  <a:lnTo>
                    <a:pt x="3936069" y="37746"/>
                  </a:lnTo>
                  <a:lnTo>
                    <a:pt x="3891334" y="24418"/>
                  </a:lnTo>
                  <a:lnTo>
                    <a:pt x="3845467" y="13881"/>
                  </a:lnTo>
                  <a:lnTo>
                    <a:pt x="3798563" y="6234"/>
                  </a:lnTo>
                  <a:lnTo>
                    <a:pt x="3750720" y="1574"/>
                  </a:lnTo>
                  <a:lnTo>
                    <a:pt x="3702037" y="0"/>
                  </a:lnTo>
                  <a:close/>
                </a:path>
              </a:pathLst>
            </a:custGeom>
            <a:solidFill>
              <a:srgbClr val="FBBD8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5"/>
            <p:cNvSpPr/>
            <p:nvPr/>
          </p:nvSpPr>
          <p:spPr>
            <a:xfrm>
              <a:off x="6990206" y="1435992"/>
              <a:ext cx="4442460" cy="4712970"/>
            </a:xfrm>
            <a:custGeom>
              <a:avLst/>
              <a:gdLst/>
              <a:ahLst/>
              <a:cxnLst/>
              <a:rect l="l" t="t" r="r" b="b"/>
              <a:pathLst>
                <a:path w="4442459" h="4712970" extrusionOk="0">
                  <a:moveTo>
                    <a:pt x="0" y="740422"/>
                  </a:moveTo>
                  <a:lnTo>
                    <a:pt x="1574" y="691739"/>
                  </a:lnTo>
                  <a:lnTo>
                    <a:pt x="6234" y="643896"/>
                  </a:lnTo>
                  <a:lnTo>
                    <a:pt x="13881" y="596992"/>
                  </a:lnTo>
                  <a:lnTo>
                    <a:pt x="24418" y="551125"/>
                  </a:lnTo>
                  <a:lnTo>
                    <a:pt x="37746" y="506390"/>
                  </a:lnTo>
                  <a:lnTo>
                    <a:pt x="53770" y="462887"/>
                  </a:lnTo>
                  <a:lnTo>
                    <a:pt x="72390" y="420712"/>
                  </a:lnTo>
                  <a:lnTo>
                    <a:pt x="93510" y="379964"/>
                  </a:lnTo>
                  <a:lnTo>
                    <a:pt x="117031" y="340740"/>
                  </a:lnTo>
                  <a:lnTo>
                    <a:pt x="142857" y="303137"/>
                  </a:lnTo>
                  <a:lnTo>
                    <a:pt x="170890" y="267253"/>
                  </a:lnTo>
                  <a:lnTo>
                    <a:pt x="201032" y="233185"/>
                  </a:lnTo>
                  <a:lnTo>
                    <a:pt x="233185" y="201032"/>
                  </a:lnTo>
                  <a:lnTo>
                    <a:pt x="267253" y="170890"/>
                  </a:lnTo>
                  <a:lnTo>
                    <a:pt x="303137" y="142857"/>
                  </a:lnTo>
                  <a:lnTo>
                    <a:pt x="340740" y="117031"/>
                  </a:lnTo>
                  <a:lnTo>
                    <a:pt x="379964" y="93510"/>
                  </a:lnTo>
                  <a:lnTo>
                    <a:pt x="420712" y="72390"/>
                  </a:lnTo>
                  <a:lnTo>
                    <a:pt x="462887" y="53770"/>
                  </a:lnTo>
                  <a:lnTo>
                    <a:pt x="506390" y="37746"/>
                  </a:lnTo>
                  <a:lnTo>
                    <a:pt x="551125" y="24418"/>
                  </a:lnTo>
                  <a:lnTo>
                    <a:pt x="596992" y="13881"/>
                  </a:lnTo>
                  <a:lnTo>
                    <a:pt x="643896" y="6234"/>
                  </a:lnTo>
                  <a:lnTo>
                    <a:pt x="691739" y="1574"/>
                  </a:lnTo>
                  <a:lnTo>
                    <a:pt x="740422" y="0"/>
                  </a:lnTo>
                  <a:lnTo>
                    <a:pt x="3702037" y="0"/>
                  </a:lnTo>
                  <a:lnTo>
                    <a:pt x="3750720" y="1574"/>
                  </a:lnTo>
                  <a:lnTo>
                    <a:pt x="3798563" y="6234"/>
                  </a:lnTo>
                  <a:lnTo>
                    <a:pt x="3845467" y="13881"/>
                  </a:lnTo>
                  <a:lnTo>
                    <a:pt x="3891334" y="24418"/>
                  </a:lnTo>
                  <a:lnTo>
                    <a:pt x="3936069" y="37746"/>
                  </a:lnTo>
                  <a:lnTo>
                    <a:pt x="3979572" y="53770"/>
                  </a:lnTo>
                  <a:lnTo>
                    <a:pt x="4021747" y="72390"/>
                  </a:lnTo>
                  <a:lnTo>
                    <a:pt x="4062495" y="93510"/>
                  </a:lnTo>
                  <a:lnTo>
                    <a:pt x="4101719" y="117031"/>
                  </a:lnTo>
                  <a:lnTo>
                    <a:pt x="4139322" y="142857"/>
                  </a:lnTo>
                  <a:lnTo>
                    <a:pt x="4175206" y="170890"/>
                  </a:lnTo>
                  <a:lnTo>
                    <a:pt x="4209274" y="201032"/>
                  </a:lnTo>
                  <a:lnTo>
                    <a:pt x="4241427" y="233185"/>
                  </a:lnTo>
                  <a:lnTo>
                    <a:pt x="4271569" y="267253"/>
                  </a:lnTo>
                  <a:lnTo>
                    <a:pt x="4299602" y="303137"/>
                  </a:lnTo>
                  <a:lnTo>
                    <a:pt x="4325428" y="340740"/>
                  </a:lnTo>
                  <a:lnTo>
                    <a:pt x="4348949" y="379964"/>
                  </a:lnTo>
                  <a:lnTo>
                    <a:pt x="4370069" y="420712"/>
                  </a:lnTo>
                  <a:lnTo>
                    <a:pt x="4388689" y="462887"/>
                  </a:lnTo>
                  <a:lnTo>
                    <a:pt x="4404713" y="506390"/>
                  </a:lnTo>
                  <a:lnTo>
                    <a:pt x="4418041" y="551125"/>
                  </a:lnTo>
                  <a:lnTo>
                    <a:pt x="4428578" y="596992"/>
                  </a:lnTo>
                  <a:lnTo>
                    <a:pt x="4436225" y="643896"/>
                  </a:lnTo>
                  <a:lnTo>
                    <a:pt x="4440885" y="691739"/>
                  </a:lnTo>
                  <a:lnTo>
                    <a:pt x="4442460" y="740422"/>
                  </a:lnTo>
                  <a:lnTo>
                    <a:pt x="4442460" y="3972534"/>
                  </a:lnTo>
                  <a:lnTo>
                    <a:pt x="4440885" y="4021218"/>
                  </a:lnTo>
                  <a:lnTo>
                    <a:pt x="4436225" y="4069060"/>
                  </a:lnTo>
                  <a:lnTo>
                    <a:pt x="4428578" y="4115964"/>
                  </a:lnTo>
                  <a:lnTo>
                    <a:pt x="4418041" y="4161833"/>
                  </a:lnTo>
                  <a:lnTo>
                    <a:pt x="4404713" y="4206567"/>
                  </a:lnTo>
                  <a:lnTo>
                    <a:pt x="4388689" y="4250071"/>
                  </a:lnTo>
                  <a:lnTo>
                    <a:pt x="4370069" y="4292246"/>
                  </a:lnTo>
                  <a:lnTo>
                    <a:pt x="4348949" y="4332995"/>
                  </a:lnTo>
                  <a:lnTo>
                    <a:pt x="4325428" y="4372220"/>
                  </a:lnTo>
                  <a:lnTo>
                    <a:pt x="4299602" y="4409824"/>
                  </a:lnTo>
                  <a:lnTo>
                    <a:pt x="4271569" y="4445709"/>
                  </a:lnTo>
                  <a:lnTo>
                    <a:pt x="4241427" y="4479777"/>
                  </a:lnTo>
                  <a:lnTo>
                    <a:pt x="4209274" y="4511931"/>
                  </a:lnTo>
                  <a:lnTo>
                    <a:pt x="4175206" y="4542074"/>
                  </a:lnTo>
                  <a:lnTo>
                    <a:pt x="4139322" y="4570107"/>
                  </a:lnTo>
                  <a:lnTo>
                    <a:pt x="4101719" y="4595934"/>
                  </a:lnTo>
                  <a:lnTo>
                    <a:pt x="4062495" y="4619456"/>
                  </a:lnTo>
                  <a:lnTo>
                    <a:pt x="4021747" y="4640577"/>
                  </a:lnTo>
                  <a:lnTo>
                    <a:pt x="3979572" y="4659197"/>
                  </a:lnTo>
                  <a:lnTo>
                    <a:pt x="3936069" y="4675221"/>
                  </a:lnTo>
                  <a:lnTo>
                    <a:pt x="3891334" y="4688550"/>
                  </a:lnTo>
                  <a:lnTo>
                    <a:pt x="3845467" y="4699087"/>
                  </a:lnTo>
                  <a:lnTo>
                    <a:pt x="3798563" y="4706735"/>
                  </a:lnTo>
                  <a:lnTo>
                    <a:pt x="3750720" y="4711395"/>
                  </a:lnTo>
                  <a:lnTo>
                    <a:pt x="3702037" y="4712970"/>
                  </a:lnTo>
                  <a:lnTo>
                    <a:pt x="740422" y="4712970"/>
                  </a:lnTo>
                  <a:lnTo>
                    <a:pt x="691739" y="4711395"/>
                  </a:lnTo>
                  <a:lnTo>
                    <a:pt x="643896" y="4706735"/>
                  </a:lnTo>
                  <a:lnTo>
                    <a:pt x="596992" y="4699087"/>
                  </a:lnTo>
                  <a:lnTo>
                    <a:pt x="551125" y="4688550"/>
                  </a:lnTo>
                  <a:lnTo>
                    <a:pt x="506390" y="4675221"/>
                  </a:lnTo>
                  <a:lnTo>
                    <a:pt x="462887" y="4659197"/>
                  </a:lnTo>
                  <a:lnTo>
                    <a:pt x="420712" y="4640577"/>
                  </a:lnTo>
                  <a:lnTo>
                    <a:pt x="379964" y="4619456"/>
                  </a:lnTo>
                  <a:lnTo>
                    <a:pt x="340740" y="4595934"/>
                  </a:lnTo>
                  <a:lnTo>
                    <a:pt x="303137" y="4570107"/>
                  </a:lnTo>
                  <a:lnTo>
                    <a:pt x="267253" y="4542074"/>
                  </a:lnTo>
                  <a:lnTo>
                    <a:pt x="233185" y="4511931"/>
                  </a:lnTo>
                  <a:lnTo>
                    <a:pt x="201032" y="4479777"/>
                  </a:lnTo>
                  <a:lnTo>
                    <a:pt x="170890" y="4445709"/>
                  </a:lnTo>
                  <a:lnTo>
                    <a:pt x="142857" y="4409824"/>
                  </a:lnTo>
                  <a:lnTo>
                    <a:pt x="117031" y="4372220"/>
                  </a:lnTo>
                  <a:lnTo>
                    <a:pt x="93510" y="4332995"/>
                  </a:lnTo>
                  <a:lnTo>
                    <a:pt x="72390" y="4292246"/>
                  </a:lnTo>
                  <a:lnTo>
                    <a:pt x="53770" y="4250071"/>
                  </a:lnTo>
                  <a:lnTo>
                    <a:pt x="37746" y="4206567"/>
                  </a:lnTo>
                  <a:lnTo>
                    <a:pt x="24418" y="4161833"/>
                  </a:lnTo>
                  <a:lnTo>
                    <a:pt x="13881" y="4115964"/>
                  </a:lnTo>
                  <a:lnTo>
                    <a:pt x="6234" y="4069060"/>
                  </a:lnTo>
                  <a:lnTo>
                    <a:pt x="1574" y="4021218"/>
                  </a:lnTo>
                  <a:lnTo>
                    <a:pt x="0" y="3972534"/>
                  </a:lnTo>
                  <a:lnTo>
                    <a:pt x="0" y="740422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5" name="Google Shape;1605;p45"/>
          <p:cNvGrpSpPr/>
          <p:nvPr/>
        </p:nvGrpSpPr>
        <p:grpSpPr>
          <a:xfrm>
            <a:off x="760094" y="1435992"/>
            <a:ext cx="4442460" cy="4712970"/>
            <a:chOff x="760094" y="1435992"/>
            <a:chExt cx="4442460" cy="4712970"/>
          </a:xfrm>
        </p:grpSpPr>
        <p:sp>
          <p:nvSpPr>
            <p:cNvPr id="1606" name="Google Shape;1606;p45"/>
            <p:cNvSpPr/>
            <p:nvPr/>
          </p:nvSpPr>
          <p:spPr>
            <a:xfrm>
              <a:off x="760094" y="1435992"/>
              <a:ext cx="4442460" cy="4712970"/>
            </a:xfrm>
            <a:custGeom>
              <a:avLst/>
              <a:gdLst/>
              <a:ahLst/>
              <a:cxnLst/>
              <a:rect l="l" t="t" r="r" b="b"/>
              <a:pathLst>
                <a:path w="4442460" h="4712970" extrusionOk="0">
                  <a:moveTo>
                    <a:pt x="3702037" y="0"/>
                  </a:moveTo>
                  <a:lnTo>
                    <a:pt x="740422" y="0"/>
                  </a:lnTo>
                  <a:lnTo>
                    <a:pt x="691739" y="1574"/>
                  </a:lnTo>
                  <a:lnTo>
                    <a:pt x="643896" y="6234"/>
                  </a:lnTo>
                  <a:lnTo>
                    <a:pt x="596992" y="13881"/>
                  </a:lnTo>
                  <a:lnTo>
                    <a:pt x="551125" y="24418"/>
                  </a:lnTo>
                  <a:lnTo>
                    <a:pt x="506390" y="37746"/>
                  </a:lnTo>
                  <a:lnTo>
                    <a:pt x="462887" y="53770"/>
                  </a:lnTo>
                  <a:lnTo>
                    <a:pt x="420712" y="72390"/>
                  </a:lnTo>
                  <a:lnTo>
                    <a:pt x="379964" y="93510"/>
                  </a:lnTo>
                  <a:lnTo>
                    <a:pt x="340740" y="117031"/>
                  </a:lnTo>
                  <a:lnTo>
                    <a:pt x="303137" y="142857"/>
                  </a:lnTo>
                  <a:lnTo>
                    <a:pt x="267253" y="170890"/>
                  </a:lnTo>
                  <a:lnTo>
                    <a:pt x="233185" y="201032"/>
                  </a:lnTo>
                  <a:lnTo>
                    <a:pt x="201032" y="233185"/>
                  </a:lnTo>
                  <a:lnTo>
                    <a:pt x="170890" y="267253"/>
                  </a:lnTo>
                  <a:lnTo>
                    <a:pt x="142857" y="303137"/>
                  </a:lnTo>
                  <a:lnTo>
                    <a:pt x="117031" y="340740"/>
                  </a:lnTo>
                  <a:lnTo>
                    <a:pt x="93510" y="379964"/>
                  </a:lnTo>
                  <a:lnTo>
                    <a:pt x="72390" y="420712"/>
                  </a:lnTo>
                  <a:lnTo>
                    <a:pt x="53770" y="462887"/>
                  </a:lnTo>
                  <a:lnTo>
                    <a:pt x="37746" y="506390"/>
                  </a:lnTo>
                  <a:lnTo>
                    <a:pt x="24418" y="551125"/>
                  </a:lnTo>
                  <a:lnTo>
                    <a:pt x="13881" y="596992"/>
                  </a:lnTo>
                  <a:lnTo>
                    <a:pt x="6234" y="643896"/>
                  </a:lnTo>
                  <a:lnTo>
                    <a:pt x="1574" y="691739"/>
                  </a:lnTo>
                  <a:lnTo>
                    <a:pt x="0" y="740422"/>
                  </a:lnTo>
                  <a:lnTo>
                    <a:pt x="0" y="3972534"/>
                  </a:lnTo>
                  <a:lnTo>
                    <a:pt x="1574" y="4021218"/>
                  </a:lnTo>
                  <a:lnTo>
                    <a:pt x="6234" y="4069060"/>
                  </a:lnTo>
                  <a:lnTo>
                    <a:pt x="13881" y="4115964"/>
                  </a:lnTo>
                  <a:lnTo>
                    <a:pt x="24418" y="4161833"/>
                  </a:lnTo>
                  <a:lnTo>
                    <a:pt x="37746" y="4206567"/>
                  </a:lnTo>
                  <a:lnTo>
                    <a:pt x="53770" y="4250071"/>
                  </a:lnTo>
                  <a:lnTo>
                    <a:pt x="72390" y="4292246"/>
                  </a:lnTo>
                  <a:lnTo>
                    <a:pt x="93510" y="4332995"/>
                  </a:lnTo>
                  <a:lnTo>
                    <a:pt x="117031" y="4372220"/>
                  </a:lnTo>
                  <a:lnTo>
                    <a:pt x="142857" y="4409824"/>
                  </a:lnTo>
                  <a:lnTo>
                    <a:pt x="170890" y="4445709"/>
                  </a:lnTo>
                  <a:lnTo>
                    <a:pt x="201032" y="4479777"/>
                  </a:lnTo>
                  <a:lnTo>
                    <a:pt x="233185" y="4511931"/>
                  </a:lnTo>
                  <a:lnTo>
                    <a:pt x="267253" y="4542074"/>
                  </a:lnTo>
                  <a:lnTo>
                    <a:pt x="303137" y="4570107"/>
                  </a:lnTo>
                  <a:lnTo>
                    <a:pt x="340740" y="4595934"/>
                  </a:lnTo>
                  <a:lnTo>
                    <a:pt x="379964" y="4619456"/>
                  </a:lnTo>
                  <a:lnTo>
                    <a:pt x="420712" y="4640577"/>
                  </a:lnTo>
                  <a:lnTo>
                    <a:pt x="462887" y="4659197"/>
                  </a:lnTo>
                  <a:lnTo>
                    <a:pt x="506390" y="4675221"/>
                  </a:lnTo>
                  <a:lnTo>
                    <a:pt x="551125" y="4688550"/>
                  </a:lnTo>
                  <a:lnTo>
                    <a:pt x="596992" y="4699087"/>
                  </a:lnTo>
                  <a:lnTo>
                    <a:pt x="643896" y="4706735"/>
                  </a:lnTo>
                  <a:lnTo>
                    <a:pt x="691739" y="4711395"/>
                  </a:lnTo>
                  <a:lnTo>
                    <a:pt x="740422" y="4712970"/>
                  </a:lnTo>
                  <a:lnTo>
                    <a:pt x="3702037" y="4712970"/>
                  </a:lnTo>
                  <a:lnTo>
                    <a:pt x="3750720" y="4711395"/>
                  </a:lnTo>
                  <a:lnTo>
                    <a:pt x="3798563" y="4706735"/>
                  </a:lnTo>
                  <a:lnTo>
                    <a:pt x="3845467" y="4699087"/>
                  </a:lnTo>
                  <a:lnTo>
                    <a:pt x="3891334" y="4688550"/>
                  </a:lnTo>
                  <a:lnTo>
                    <a:pt x="3936069" y="4675221"/>
                  </a:lnTo>
                  <a:lnTo>
                    <a:pt x="3979572" y="4659197"/>
                  </a:lnTo>
                  <a:lnTo>
                    <a:pt x="4021747" y="4640577"/>
                  </a:lnTo>
                  <a:lnTo>
                    <a:pt x="4062495" y="4619456"/>
                  </a:lnTo>
                  <a:lnTo>
                    <a:pt x="4101719" y="4595934"/>
                  </a:lnTo>
                  <a:lnTo>
                    <a:pt x="4139322" y="4570107"/>
                  </a:lnTo>
                  <a:lnTo>
                    <a:pt x="4175206" y="4542074"/>
                  </a:lnTo>
                  <a:lnTo>
                    <a:pt x="4209274" y="4511931"/>
                  </a:lnTo>
                  <a:lnTo>
                    <a:pt x="4241427" y="4479777"/>
                  </a:lnTo>
                  <a:lnTo>
                    <a:pt x="4271569" y="4445709"/>
                  </a:lnTo>
                  <a:lnTo>
                    <a:pt x="4299602" y="4409824"/>
                  </a:lnTo>
                  <a:lnTo>
                    <a:pt x="4325428" y="4372220"/>
                  </a:lnTo>
                  <a:lnTo>
                    <a:pt x="4348949" y="4332995"/>
                  </a:lnTo>
                  <a:lnTo>
                    <a:pt x="4370069" y="4292246"/>
                  </a:lnTo>
                  <a:lnTo>
                    <a:pt x="4388689" y="4250071"/>
                  </a:lnTo>
                  <a:lnTo>
                    <a:pt x="4404713" y="4206567"/>
                  </a:lnTo>
                  <a:lnTo>
                    <a:pt x="4418041" y="4161833"/>
                  </a:lnTo>
                  <a:lnTo>
                    <a:pt x="4428578" y="4115964"/>
                  </a:lnTo>
                  <a:lnTo>
                    <a:pt x="4436225" y="4069060"/>
                  </a:lnTo>
                  <a:lnTo>
                    <a:pt x="4440885" y="4021218"/>
                  </a:lnTo>
                  <a:lnTo>
                    <a:pt x="4442460" y="3972534"/>
                  </a:lnTo>
                  <a:lnTo>
                    <a:pt x="4442460" y="740422"/>
                  </a:lnTo>
                  <a:lnTo>
                    <a:pt x="4440885" y="691739"/>
                  </a:lnTo>
                  <a:lnTo>
                    <a:pt x="4436225" y="643896"/>
                  </a:lnTo>
                  <a:lnTo>
                    <a:pt x="4428578" y="596992"/>
                  </a:lnTo>
                  <a:lnTo>
                    <a:pt x="4418041" y="551125"/>
                  </a:lnTo>
                  <a:lnTo>
                    <a:pt x="4404713" y="506390"/>
                  </a:lnTo>
                  <a:lnTo>
                    <a:pt x="4388689" y="462887"/>
                  </a:lnTo>
                  <a:lnTo>
                    <a:pt x="4370069" y="420712"/>
                  </a:lnTo>
                  <a:lnTo>
                    <a:pt x="4348949" y="379964"/>
                  </a:lnTo>
                  <a:lnTo>
                    <a:pt x="4325428" y="340740"/>
                  </a:lnTo>
                  <a:lnTo>
                    <a:pt x="4299602" y="303137"/>
                  </a:lnTo>
                  <a:lnTo>
                    <a:pt x="4271569" y="267253"/>
                  </a:lnTo>
                  <a:lnTo>
                    <a:pt x="4241427" y="233185"/>
                  </a:lnTo>
                  <a:lnTo>
                    <a:pt x="4209274" y="201032"/>
                  </a:lnTo>
                  <a:lnTo>
                    <a:pt x="4175206" y="170890"/>
                  </a:lnTo>
                  <a:lnTo>
                    <a:pt x="4139322" y="142857"/>
                  </a:lnTo>
                  <a:lnTo>
                    <a:pt x="4101719" y="117031"/>
                  </a:lnTo>
                  <a:lnTo>
                    <a:pt x="4062495" y="93510"/>
                  </a:lnTo>
                  <a:lnTo>
                    <a:pt x="4021747" y="72390"/>
                  </a:lnTo>
                  <a:lnTo>
                    <a:pt x="3979572" y="53770"/>
                  </a:lnTo>
                  <a:lnTo>
                    <a:pt x="3936069" y="37746"/>
                  </a:lnTo>
                  <a:lnTo>
                    <a:pt x="3891334" y="24418"/>
                  </a:lnTo>
                  <a:lnTo>
                    <a:pt x="3845467" y="13881"/>
                  </a:lnTo>
                  <a:lnTo>
                    <a:pt x="3798563" y="6234"/>
                  </a:lnTo>
                  <a:lnTo>
                    <a:pt x="3750720" y="1574"/>
                  </a:lnTo>
                  <a:lnTo>
                    <a:pt x="3702037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5"/>
            <p:cNvSpPr/>
            <p:nvPr/>
          </p:nvSpPr>
          <p:spPr>
            <a:xfrm>
              <a:off x="760094" y="1435992"/>
              <a:ext cx="4442460" cy="4712970"/>
            </a:xfrm>
            <a:custGeom>
              <a:avLst/>
              <a:gdLst/>
              <a:ahLst/>
              <a:cxnLst/>
              <a:rect l="l" t="t" r="r" b="b"/>
              <a:pathLst>
                <a:path w="4442460" h="4712970" extrusionOk="0">
                  <a:moveTo>
                    <a:pt x="0" y="740422"/>
                  </a:moveTo>
                  <a:lnTo>
                    <a:pt x="1574" y="691739"/>
                  </a:lnTo>
                  <a:lnTo>
                    <a:pt x="6234" y="643896"/>
                  </a:lnTo>
                  <a:lnTo>
                    <a:pt x="13881" y="596992"/>
                  </a:lnTo>
                  <a:lnTo>
                    <a:pt x="24418" y="551125"/>
                  </a:lnTo>
                  <a:lnTo>
                    <a:pt x="37746" y="506390"/>
                  </a:lnTo>
                  <a:lnTo>
                    <a:pt x="53770" y="462887"/>
                  </a:lnTo>
                  <a:lnTo>
                    <a:pt x="72390" y="420712"/>
                  </a:lnTo>
                  <a:lnTo>
                    <a:pt x="93510" y="379964"/>
                  </a:lnTo>
                  <a:lnTo>
                    <a:pt x="117031" y="340740"/>
                  </a:lnTo>
                  <a:lnTo>
                    <a:pt x="142857" y="303137"/>
                  </a:lnTo>
                  <a:lnTo>
                    <a:pt x="170890" y="267253"/>
                  </a:lnTo>
                  <a:lnTo>
                    <a:pt x="201032" y="233185"/>
                  </a:lnTo>
                  <a:lnTo>
                    <a:pt x="233185" y="201032"/>
                  </a:lnTo>
                  <a:lnTo>
                    <a:pt x="267253" y="170890"/>
                  </a:lnTo>
                  <a:lnTo>
                    <a:pt x="303137" y="142857"/>
                  </a:lnTo>
                  <a:lnTo>
                    <a:pt x="340740" y="117031"/>
                  </a:lnTo>
                  <a:lnTo>
                    <a:pt x="379964" y="93510"/>
                  </a:lnTo>
                  <a:lnTo>
                    <a:pt x="420712" y="72390"/>
                  </a:lnTo>
                  <a:lnTo>
                    <a:pt x="462887" y="53770"/>
                  </a:lnTo>
                  <a:lnTo>
                    <a:pt x="506390" y="37746"/>
                  </a:lnTo>
                  <a:lnTo>
                    <a:pt x="551125" y="24418"/>
                  </a:lnTo>
                  <a:lnTo>
                    <a:pt x="596992" y="13881"/>
                  </a:lnTo>
                  <a:lnTo>
                    <a:pt x="643896" y="6234"/>
                  </a:lnTo>
                  <a:lnTo>
                    <a:pt x="691739" y="1574"/>
                  </a:lnTo>
                  <a:lnTo>
                    <a:pt x="740422" y="0"/>
                  </a:lnTo>
                  <a:lnTo>
                    <a:pt x="3702037" y="0"/>
                  </a:lnTo>
                  <a:lnTo>
                    <a:pt x="3750720" y="1574"/>
                  </a:lnTo>
                  <a:lnTo>
                    <a:pt x="3798563" y="6234"/>
                  </a:lnTo>
                  <a:lnTo>
                    <a:pt x="3845467" y="13881"/>
                  </a:lnTo>
                  <a:lnTo>
                    <a:pt x="3891334" y="24418"/>
                  </a:lnTo>
                  <a:lnTo>
                    <a:pt x="3936069" y="37746"/>
                  </a:lnTo>
                  <a:lnTo>
                    <a:pt x="3979572" y="53770"/>
                  </a:lnTo>
                  <a:lnTo>
                    <a:pt x="4021747" y="72390"/>
                  </a:lnTo>
                  <a:lnTo>
                    <a:pt x="4062495" y="93510"/>
                  </a:lnTo>
                  <a:lnTo>
                    <a:pt x="4101719" y="117031"/>
                  </a:lnTo>
                  <a:lnTo>
                    <a:pt x="4139322" y="142857"/>
                  </a:lnTo>
                  <a:lnTo>
                    <a:pt x="4175206" y="170890"/>
                  </a:lnTo>
                  <a:lnTo>
                    <a:pt x="4209274" y="201032"/>
                  </a:lnTo>
                  <a:lnTo>
                    <a:pt x="4241427" y="233185"/>
                  </a:lnTo>
                  <a:lnTo>
                    <a:pt x="4271569" y="267253"/>
                  </a:lnTo>
                  <a:lnTo>
                    <a:pt x="4299602" y="303137"/>
                  </a:lnTo>
                  <a:lnTo>
                    <a:pt x="4325428" y="340740"/>
                  </a:lnTo>
                  <a:lnTo>
                    <a:pt x="4348949" y="379964"/>
                  </a:lnTo>
                  <a:lnTo>
                    <a:pt x="4370069" y="420712"/>
                  </a:lnTo>
                  <a:lnTo>
                    <a:pt x="4388689" y="462887"/>
                  </a:lnTo>
                  <a:lnTo>
                    <a:pt x="4404713" y="506390"/>
                  </a:lnTo>
                  <a:lnTo>
                    <a:pt x="4418041" y="551125"/>
                  </a:lnTo>
                  <a:lnTo>
                    <a:pt x="4428578" y="596992"/>
                  </a:lnTo>
                  <a:lnTo>
                    <a:pt x="4436225" y="643896"/>
                  </a:lnTo>
                  <a:lnTo>
                    <a:pt x="4440885" y="691739"/>
                  </a:lnTo>
                  <a:lnTo>
                    <a:pt x="4442460" y="740422"/>
                  </a:lnTo>
                  <a:lnTo>
                    <a:pt x="4442460" y="3972534"/>
                  </a:lnTo>
                  <a:lnTo>
                    <a:pt x="4440885" y="4021218"/>
                  </a:lnTo>
                  <a:lnTo>
                    <a:pt x="4436225" y="4069060"/>
                  </a:lnTo>
                  <a:lnTo>
                    <a:pt x="4428578" y="4115964"/>
                  </a:lnTo>
                  <a:lnTo>
                    <a:pt x="4418041" y="4161833"/>
                  </a:lnTo>
                  <a:lnTo>
                    <a:pt x="4404713" y="4206567"/>
                  </a:lnTo>
                  <a:lnTo>
                    <a:pt x="4388689" y="4250071"/>
                  </a:lnTo>
                  <a:lnTo>
                    <a:pt x="4370069" y="4292246"/>
                  </a:lnTo>
                  <a:lnTo>
                    <a:pt x="4348949" y="4332995"/>
                  </a:lnTo>
                  <a:lnTo>
                    <a:pt x="4325428" y="4372220"/>
                  </a:lnTo>
                  <a:lnTo>
                    <a:pt x="4299602" y="4409824"/>
                  </a:lnTo>
                  <a:lnTo>
                    <a:pt x="4271569" y="4445709"/>
                  </a:lnTo>
                  <a:lnTo>
                    <a:pt x="4241427" y="4479777"/>
                  </a:lnTo>
                  <a:lnTo>
                    <a:pt x="4209274" y="4511931"/>
                  </a:lnTo>
                  <a:lnTo>
                    <a:pt x="4175206" y="4542074"/>
                  </a:lnTo>
                  <a:lnTo>
                    <a:pt x="4139322" y="4570107"/>
                  </a:lnTo>
                  <a:lnTo>
                    <a:pt x="4101719" y="4595934"/>
                  </a:lnTo>
                  <a:lnTo>
                    <a:pt x="4062495" y="4619456"/>
                  </a:lnTo>
                  <a:lnTo>
                    <a:pt x="4021747" y="4640577"/>
                  </a:lnTo>
                  <a:lnTo>
                    <a:pt x="3979572" y="4659197"/>
                  </a:lnTo>
                  <a:lnTo>
                    <a:pt x="3936069" y="4675221"/>
                  </a:lnTo>
                  <a:lnTo>
                    <a:pt x="3891334" y="4688550"/>
                  </a:lnTo>
                  <a:lnTo>
                    <a:pt x="3845467" y="4699087"/>
                  </a:lnTo>
                  <a:lnTo>
                    <a:pt x="3798563" y="4706735"/>
                  </a:lnTo>
                  <a:lnTo>
                    <a:pt x="3750720" y="4711395"/>
                  </a:lnTo>
                  <a:lnTo>
                    <a:pt x="3702037" y="4712970"/>
                  </a:lnTo>
                  <a:lnTo>
                    <a:pt x="740422" y="4712970"/>
                  </a:lnTo>
                  <a:lnTo>
                    <a:pt x="691739" y="4711395"/>
                  </a:lnTo>
                  <a:lnTo>
                    <a:pt x="643896" y="4706735"/>
                  </a:lnTo>
                  <a:lnTo>
                    <a:pt x="596992" y="4699087"/>
                  </a:lnTo>
                  <a:lnTo>
                    <a:pt x="551125" y="4688550"/>
                  </a:lnTo>
                  <a:lnTo>
                    <a:pt x="506390" y="4675221"/>
                  </a:lnTo>
                  <a:lnTo>
                    <a:pt x="462887" y="4659197"/>
                  </a:lnTo>
                  <a:lnTo>
                    <a:pt x="420712" y="4640577"/>
                  </a:lnTo>
                  <a:lnTo>
                    <a:pt x="379964" y="4619456"/>
                  </a:lnTo>
                  <a:lnTo>
                    <a:pt x="340740" y="4595934"/>
                  </a:lnTo>
                  <a:lnTo>
                    <a:pt x="303137" y="4570107"/>
                  </a:lnTo>
                  <a:lnTo>
                    <a:pt x="267253" y="4542074"/>
                  </a:lnTo>
                  <a:lnTo>
                    <a:pt x="233185" y="4511931"/>
                  </a:lnTo>
                  <a:lnTo>
                    <a:pt x="201032" y="4479777"/>
                  </a:lnTo>
                  <a:lnTo>
                    <a:pt x="170890" y="4445709"/>
                  </a:lnTo>
                  <a:lnTo>
                    <a:pt x="142857" y="4409824"/>
                  </a:lnTo>
                  <a:lnTo>
                    <a:pt x="117031" y="4372220"/>
                  </a:lnTo>
                  <a:lnTo>
                    <a:pt x="93510" y="4332995"/>
                  </a:lnTo>
                  <a:lnTo>
                    <a:pt x="72390" y="4292246"/>
                  </a:lnTo>
                  <a:lnTo>
                    <a:pt x="53770" y="4250071"/>
                  </a:lnTo>
                  <a:lnTo>
                    <a:pt x="37746" y="4206567"/>
                  </a:lnTo>
                  <a:lnTo>
                    <a:pt x="24418" y="4161833"/>
                  </a:lnTo>
                  <a:lnTo>
                    <a:pt x="13881" y="4115964"/>
                  </a:lnTo>
                  <a:lnTo>
                    <a:pt x="6234" y="4069060"/>
                  </a:lnTo>
                  <a:lnTo>
                    <a:pt x="1574" y="4021218"/>
                  </a:lnTo>
                  <a:lnTo>
                    <a:pt x="0" y="3972534"/>
                  </a:lnTo>
                  <a:lnTo>
                    <a:pt x="0" y="740422"/>
                  </a:lnTo>
                  <a:close/>
                </a:path>
              </a:pathLst>
            </a:custGeom>
            <a:noFill/>
            <a:ln w="12700" cap="flat" cmpd="sng">
              <a:solidFill>
                <a:srgbClr val="390E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8" name="Google Shape;1608;p45"/>
          <p:cNvSpPr/>
          <p:nvPr/>
        </p:nvSpPr>
        <p:spPr>
          <a:xfrm>
            <a:off x="2415543" y="307847"/>
            <a:ext cx="9776460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45"/>
          <p:cNvSpPr txBox="1">
            <a:spLocks noGrp="1"/>
          </p:cNvSpPr>
          <p:nvPr>
            <p:ph type="title"/>
          </p:nvPr>
        </p:nvSpPr>
        <p:spPr>
          <a:xfrm>
            <a:off x="2582509" y="418453"/>
            <a:ext cx="3293745" cy="452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Git</a:t>
            </a:r>
            <a:r>
              <a:rPr lang="hu-HU" dirty="0"/>
              <a:t> és </a:t>
            </a:r>
            <a:r>
              <a:rPr lang="hu-HU" dirty="0" err="1"/>
              <a:t>GitHub</a:t>
            </a:r>
            <a:endParaRPr dirty="0"/>
          </a:p>
        </p:txBody>
      </p:sp>
      <p:sp>
        <p:nvSpPr>
          <p:cNvPr id="1610" name="Google Shape;1610;p45"/>
          <p:cNvSpPr/>
          <p:nvPr/>
        </p:nvSpPr>
        <p:spPr>
          <a:xfrm>
            <a:off x="1860804" y="1716785"/>
            <a:ext cx="2036825" cy="8503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45"/>
          <p:cNvSpPr/>
          <p:nvPr/>
        </p:nvSpPr>
        <p:spPr>
          <a:xfrm>
            <a:off x="1148333" y="3077721"/>
            <a:ext cx="3600450" cy="718185"/>
          </a:xfrm>
          <a:custGeom>
            <a:avLst/>
            <a:gdLst/>
            <a:ahLst/>
            <a:cxnLst/>
            <a:rect l="l" t="t" r="r" b="b"/>
            <a:pathLst>
              <a:path w="3600450" h="718185" extrusionOk="0">
                <a:moveTo>
                  <a:pt x="3480816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4"/>
                </a:lnTo>
                <a:lnTo>
                  <a:pt x="0" y="598157"/>
                </a:lnTo>
                <a:lnTo>
                  <a:pt x="9402" y="644728"/>
                </a:lnTo>
                <a:lnTo>
                  <a:pt x="35042" y="682759"/>
                </a:lnTo>
                <a:lnTo>
                  <a:pt x="73069" y="708401"/>
                </a:lnTo>
                <a:lnTo>
                  <a:pt x="119634" y="717804"/>
                </a:lnTo>
                <a:lnTo>
                  <a:pt x="3480816" y="717804"/>
                </a:lnTo>
                <a:lnTo>
                  <a:pt x="3527380" y="708401"/>
                </a:lnTo>
                <a:lnTo>
                  <a:pt x="3565407" y="682759"/>
                </a:lnTo>
                <a:lnTo>
                  <a:pt x="3591047" y="644728"/>
                </a:lnTo>
                <a:lnTo>
                  <a:pt x="3600450" y="598157"/>
                </a:lnTo>
                <a:lnTo>
                  <a:pt x="3600450" y="119634"/>
                </a:lnTo>
                <a:lnTo>
                  <a:pt x="3591047" y="73064"/>
                </a:lnTo>
                <a:lnTo>
                  <a:pt x="3565407" y="35037"/>
                </a:lnTo>
                <a:lnTo>
                  <a:pt x="3527380" y="9400"/>
                </a:lnTo>
                <a:lnTo>
                  <a:pt x="3480816" y="0"/>
                </a:lnTo>
                <a:close/>
              </a:path>
            </a:pathLst>
          </a:custGeom>
          <a:solidFill>
            <a:srgbClr val="52165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45"/>
          <p:cNvSpPr txBox="1"/>
          <p:nvPr/>
        </p:nvSpPr>
        <p:spPr>
          <a:xfrm>
            <a:off x="1417320" y="3272473"/>
            <a:ext cx="2962656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Verzió követő rendszer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45"/>
          <p:cNvSpPr/>
          <p:nvPr/>
        </p:nvSpPr>
        <p:spPr>
          <a:xfrm>
            <a:off x="1148333" y="3995930"/>
            <a:ext cx="3600450" cy="718185"/>
          </a:xfrm>
          <a:custGeom>
            <a:avLst/>
            <a:gdLst/>
            <a:ahLst/>
            <a:cxnLst/>
            <a:rect l="l" t="t" r="r" b="b"/>
            <a:pathLst>
              <a:path w="3600450" h="718185" extrusionOk="0">
                <a:moveTo>
                  <a:pt x="3480816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3"/>
                </a:lnTo>
                <a:lnTo>
                  <a:pt x="0" y="598157"/>
                </a:lnTo>
                <a:lnTo>
                  <a:pt x="9402" y="644728"/>
                </a:lnTo>
                <a:lnTo>
                  <a:pt x="35042" y="682759"/>
                </a:lnTo>
                <a:lnTo>
                  <a:pt x="73069" y="708401"/>
                </a:lnTo>
                <a:lnTo>
                  <a:pt x="119634" y="717803"/>
                </a:lnTo>
                <a:lnTo>
                  <a:pt x="3480816" y="717803"/>
                </a:lnTo>
                <a:lnTo>
                  <a:pt x="3527380" y="708401"/>
                </a:lnTo>
                <a:lnTo>
                  <a:pt x="3565407" y="682759"/>
                </a:lnTo>
                <a:lnTo>
                  <a:pt x="3591047" y="644728"/>
                </a:lnTo>
                <a:lnTo>
                  <a:pt x="3600450" y="598157"/>
                </a:lnTo>
                <a:lnTo>
                  <a:pt x="3600450" y="119633"/>
                </a:lnTo>
                <a:lnTo>
                  <a:pt x="3591047" y="73064"/>
                </a:lnTo>
                <a:lnTo>
                  <a:pt x="3565407" y="35037"/>
                </a:lnTo>
                <a:lnTo>
                  <a:pt x="3527380" y="9400"/>
                </a:lnTo>
                <a:lnTo>
                  <a:pt x="3480816" y="0"/>
                </a:lnTo>
                <a:close/>
              </a:path>
            </a:pathLst>
          </a:custGeom>
          <a:solidFill>
            <a:srgbClr val="52165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45"/>
          <p:cNvSpPr txBox="1"/>
          <p:nvPr/>
        </p:nvSpPr>
        <p:spPr>
          <a:xfrm>
            <a:off x="1417320" y="4190338"/>
            <a:ext cx="2962656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Kódtörténet menedzselése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45"/>
          <p:cNvSpPr/>
          <p:nvPr/>
        </p:nvSpPr>
        <p:spPr>
          <a:xfrm>
            <a:off x="1148333" y="4913379"/>
            <a:ext cx="3600450" cy="718185"/>
          </a:xfrm>
          <a:custGeom>
            <a:avLst/>
            <a:gdLst/>
            <a:ahLst/>
            <a:cxnLst/>
            <a:rect l="l" t="t" r="r" b="b"/>
            <a:pathLst>
              <a:path w="3600450" h="718185" extrusionOk="0">
                <a:moveTo>
                  <a:pt x="3480816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3"/>
                </a:lnTo>
                <a:lnTo>
                  <a:pt x="0" y="598157"/>
                </a:lnTo>
                <a:lnTo>
                  <a:pt x="9402" y="644728"/>
                </a:lnTo>
                <a:lnTo>
                  <a:pt x="35042" y="682759"/>
                </a:lnTo>
                <a:lnTo>
                  <a:pt x="73069" y="708401"/>
                </a:lnTo>
                <a:lnTo>
                  <a:pt x="119634" y="717803"/>
                </a:lnTo>
                <a:lnTo>
                  <a:pt x="3480816" y="717803"/>
                </a:lnTo>
                <a:lnTo>
                  <a:pt x="3527380" y="708401"/>
                </a:lnTo>
                <a:lnTo>
                  <a:pt x="3565407" y="682759"/>
                </a:lnTo>
                <a:lnTo>
                  <a:pt x="3591047" y="644728"/>
                </a:lnTo>
                <a:lnTo>
                  <a:pt x="3600450" y="598157"/>
                </a:lnTo>
                <a:lnTo>
                  <a:pt x="3600450" y="119633"/>
                </a:lnTo>
                <a:lnTo>
                  <a:pt x="3591047" y="73064"/>
                </a:lnTo>
                <a:lnTo>
                  <a:pt x="3565407" y="35037"/>
                </a:lnTo>
                <a:lnTo>
                  <a:pt x="3527380" y="9400"/>
                </a:lnTo>
                <a:lnTo>
                  <a:pt x="3480816" y="0"/>
                </a:lnTo>
                <a:close/>
              </a:path>
            </a:pathLst>
          </a:custGeom>
          <a:solidFill>
            <a:srgbClr val="52165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45"/>
          <p:cNvSpPr txBox="1"/>
          <p:nvPr/>
        </p:nvSpPr>
        <p:spPr>
          <a:xfrm>
            <a:off x="1417320" y="5108201"/>
            <a:ext cx="2962656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Változások követése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45"/>
          <p:cNvSpPr/>
          <p:nvPr/>
        </p:nvSpPr>
        <p:spPr>
          <a:xfrm>
            <a:off x="5420055" y="1904809"/>
            <a:ext cx="1283335" cy="644525"/>
          </a:xfrm>
          <a:custGeom>
            <a:avLst/>
            <a:gdLst/>
            <a:ahLst/>
            <a:cxnLst/>
            <a:rect l="l" t="t" r="r" b="b"/>
            <a:pathLst>
              <a:path w="1283334" h="644525" extrusionOk="0">
                <a:moveTo>
                  <a:pt x="723773" y="255524"/>
                </a:moveTo>
                <a:lnTo>
                  <a:pt x="723392" y="241668"/>
                </a:lnTo>
                <a:lnTo>
                  <a:pt x="717892" y="228930"/>
                </a:lnTo>
                <a:lnTo>
                  <a:pt x="707605" y="218922"/>
                </a:lnTo>
                <a:lnTo>
                  <a:pt x="625462" y="166535"/>
                </a:lnTo>
                <a:lnTo>
                  <a:pt x="658228" y="115201"/>
                </a:lnTo>
                <a:lnTo>
                  <a:pt x="555536" y="49707"/>
                </a:lnTo>
                <a:lnTo>
                  <a:pt x="509422" y="28613"/>
                </a:lnTo>
                <a:lnTo>
                  <a:pt x="460641" y="21056"/>
                </a:lnTo>
                <a:lnTo>
                  <a:pt x="411975" y="26720"/>
                </a:lnTo>
                <a:lnTo>
                  <a:pt x="366229" y="45275"/>
                </a:lnTo>
                <a:lnTo>
                  <a:pt x="326186" y="76390"/>
                </a:lnTo>
                <a:lnTo>
                  <a:pt x="292290" y="53949"/>
                </a:lnTo>
                <a:lnTo>
                  <a:pt x="245821" y="28448"/>
                </a:lnTo>
                <a:lnTo>
                  <a:pt x="196342" y="10845"/>
                </a:lnTo>
                <a:lnTo>
                  <a:pt x="144856" y="1295"/>
                </a:lnTo>
                <a:lnTo>
                  <a:pt x="92354" y="0"/>
                </a:lnTo>
                <a:lnTo>
                  <a:pt x="39814" y="7137"/>
                </a:lnTo>
                <a:lnTo>
                  <a:pt x="0" y="15938"/>
                </a:lnTo>
                <a:lnTo>
                  <a:pt x="15760" y="87287"/>
                </a:lnTo>
                <a:lnTo>
                  <a:pt x="55575" y="78486"/>
                </a:lnTo>
                <a:lnTo>
                  <a:pt x="106692" y="72555"/>
                </a:lnTo>
                <a:lnTo>
                  <a:pt x="157480" y="76835"/>
                </a:lnTo>
                <a:lnTo>
                  <a:pt x="206425" y="91033"/>
                </a:lnTo>
                <a:lnTo>
                  <a:pt x="252018" y="114884"/>
                </a:lnTo>
                <a:lnTo>
                  <a:pt x="286829" y="137922"/>
                </a:lnTo>
                <a:lnTo>
                  <a:pt x="275272" y="187426"/>
                </a:lnTo>
                <a:lnTo>
                  <a:pt x="277596" y="236842"/>
                </a:lnTo>
                <a:lnTo>
                  <a:pt x="292912" y="283489"/>
                </a:lnTo>
                <a:lnTo>
                  <a:pt x="320344" y="324662"/>
                </a:lnTo>
                <a:lnTo>
                  <a:pt x="359003" y="357670"/>
                </a:lnTo>
                <a:lnTo>
                  <a:pt x="461645" y="423202"/>
                </a:lnTo>
                <a:lnTo>
                  <a:pt x="494411" y="371856"/>
                </a:lnTo>
                <a:lnTo>
                  <a:pt x="576554" y="424256"/>
                </a:lnTo>
                <a:lnTo>
                  <a:pt x="590130" y="429374"/>
                </a:lnTo>
                <a:lnTo>
                  <a:pt x="604139" y="428904"/>
                </a:lnTo>
                <a:lnTo>
                  <a:pt x="616940" y="423214"/>
                </a:lnTo>
                <a:lnTo>
                  <a:pt x="626935" y="412699"/>
                </a:lnTo>
                <a:lnTo>
                  <a:pt x="632028" y="399275"/>
                </a:lnTo>
                <a:lnTo>
                  <a:pt x="631647" y="385419"/>
                </a:lnTo>
                <a:lnTo>
                  <a:pt x="626148" y="372681"/>
                </a:lnTo>
                <a:lnTo>
                  <a:pt x="615873" y="362661"/>
                </a:lnTo>
                <a:lnTo>
                  <a:pt x="533717" y="310261"/>
                </a:lnTo>
                <a:lnTo>
                  <a:pt x="586143" y="228130"/>
                </a:lnTo>
                <a:lnTo>
                  <a:pt x="668299" y="280517"/>
                </a:lnTo>
                <a:lnTo>
                  <a:pt x="681888" y="285635"/>
                </a:lnTo>
                <a:lnTo>
                  <a:pt x="695883" y="285165"/>
                </a:lnTo>
                <a:lnTo>
                  <a:pt x="708698" y="279476"/>
                </a:lnTo>
                <a:lnTo>
                  <a:pt x="718680" y="268947"/>
                </a:lnTo>
                <a:lnTo>
                  <a:pt x="723773" y="255524"/>
                </a:lnTo>
                <a:close/>
              </a:path>
              <a:path w="1283334" h="644525" extrusionOk="0">
                <a:moveTo>
                  <a:pt x="1283144" y="628243"/>
                </a:moveTo>
                <a:lnTo>
                  <a:pt x="1267383" y="556895"/>
                </a:lnTo>
                <a:lnTo>
                  <a:pt x="1228204" y="565556"/>
                </a:lnTo>
                <a:lnTo>
                  <a:pt x="1179245" y="571588"/>
                </a:lnTo>
                <a:lnTo>
                  <a:pt x="1130490" y="568134"/>
                </a:lnTo>
                <a:lnTo>
                  <a:pt x="1083297" y="555447"/>
                </a:lnTo>
                <a:lnTo>
                  <a:pt x="1039025" y="533730"/>
                </a:lnTo>
                <a:lnTo>
                  <a:pt x="999528" y="509460"/>
                </a:lnTo>
                <a:lnTo>
                  <a:pt x="1010869" y="460044"/>
                </a:lnTo>
                <a:lnTo>
                  <a:pt x="1008418" y="410768"/>
                </a:lnTo>
                <a:lnTo>
                  <a:pt x="993051" y="364274"/>
                </a:lnTo>
                <a:lnTo>
                  <a:pt x="965631" y="323240"/>
                </a:lnTo>
                <a:lnTo>
                  <a:pt x="927074" y="290322"/>
                </a:lnTo>
                <a:lnTo>
                  <a:pt x="824382" y="224840"/>
                </a:lnTo>
                <a:lnTo>
                  <a:pt x="627811" y="532853"/>
                </a:lnTo>
                <a:lnTo>
                  <a:pt x="730504" y="598335"/>
                </a:lnTo>
                <a:lnTo>
                  <a:pt x="776757" y="619467"/>
                </a:lnTo>
                <a:lnTo>
                  <a:pt x="825665" y="626973"/>
                </a:lnTo>
                <a:lnTo>
                  <a:pt x="874433" y="621195"/>
                </a:lnTo>
                <a:lnTo>
                  <a:pt x="920242" y="602475"/>
                </a:lnTo>
                <a:lnTo>
                  <a:pt x="960297" y="571131"/>
                </a:lnTo>
                <a:lnTo>
                  <a:pt x="1000721" y="595985"/>
                </a:lnTo>
                <a:lnTo>
                  <a:pt x="1045908" y="619239"/>
                </a:lnTo>
                <a:lnTo>
                  <a:pt x="1093724" y="635114"/>
                </a:lnTo>
                <a:lnTo>
                  <a:pt x="1143279" y="643445"/>
                </a:lnTo>
                <a:lnTo>
                  <a:pt x="1193660" y="644093"/>
                </a:lnTo>
                <a:lnTo>
                  <a:pt x="1243977" y="636905"/>
                </a:lnTo>
                <a:lnTo>
                  <a:pt x="1283144" y="6282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18" name="Google Shape;1618;p45"/>
          <p:cNvGrpSpPr/>
          <p:nvPr/>
        </p:nvGrpSpPr>
        <p:grpSpPr>
          <a:xfrm>
            <a:off x="7517129" y="1549146"/>
            <a:ext cx="3650741" cy="1185671"/>
            <a:chOff x="7517129" y="1549146"/>
            <a:chExt cx="3650741" cy="1185671"/>
          </a:xfrm>
        </p:grpSpPr>
        <p:sp>
          <p:nvSpPr>
            <p:cNvPr id="1619" name="Google Shape;1619;p45"/>
            <p:cNvSpPr/>
            <p:nvPr/>
          </p:nvSpPr>
          <p:spPr>
            <a:xfrm>
              <a:off x="8276081" y="1549146"/>
              <a:ext cx="2891789" cy="1185671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45"/>
            <p:cNvSpPr/>
            <p:nvPr/>
          </p:nvSpPr>
          <p:spPr>
            <a:xfrm>
              <a:off x="7517129" y="1762506"/>
              <a:ext cx="758951" cy="75895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1" name="Google Shape;1621;p45"/>
          <p:cNvSpPr/>
          <p:nvPr/>
        </p:nvSpPr>
        <p:spPr>
          <a:xfrm>
            <a:off x="7420356" y="3077719"/>
            <a:ext cx="3599815" cy="718185"/>
          </a:xfrm>
          <a:custGeom>
            <a:avLst/>
            <a:gdLst/>
            <a:ahLst/>
            <a:cxnLst/>
            <a:rect l="l" t="t" r="r" b="b"/>
            <a:pathLst>
              <a:path w="3599815" h="718185" extrusionOk="0">
                <a:moveTo>
                  <a:pt x="3480054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4"/>
                </a:lnTo>
                <a:lnTo>
                  <a:pt x="0" y="598170"/>
                </a:lnTo>
                <a:lnTo>
                  <a:pt x="9402" y="644734"/>
                </a:lnTo>
                <a:lnTo>
                  <a:pt x="35042" y="682761"/>
                </a:lnTo>
                <a:lnTo>
                  <a:pt x="73069" y="708401"/>
                </a:lnTo>
                <a:lnTo>
                  <a:pt x="119634" y="717804"/>
                </a:lnTo>
                <a:lnTo>
                  <a:pt x="3480054" y="717804"/>
                </a:lnTo>
                <a:lnTo>
                  <a:pt x="3526618" y="708401"/>
                </a:lnTo>
                <a:lnTo>
                  <a:pt x="3564645" y="682761"/>
                </a:lnTo>
                <a:lnTo>
                  <a:pt x="3590285" y="644734"/>
                </a:lnTo>
                <a:lnTo>
                  <a:pt x="3599688" y="598170"/>
                </a:lnTo>
                <a:lnTo>
                  <a:pt x="3599688" y="119634"/>
                </a:lnTo>
                <a:lnTo>
                  <a:pt x="3590285" y="73064"/>
                </a:lnTo>
                <a:lnTo>
                  <a:pt x="3564645" y="35037"/>
                </a:lnTo>
                <a:lnTo>
                  <a:pt x="3526618" y="9400"/>
                </a:lnTo>
                <a:lnTo>
                  <a:pt x="3480054" y="0"/>
                </a:lnTo>
                <a:close/>
              </a:path>
            </a:pathLst>
          </a:custGeom>
          <a:solidFill>
            <a:srgbClr val="E4690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45"/>
          <p:cNvSpPr txBox="1"/>
          <p:nvPr/>
        </p:nvSpPr>
        <p:spPr>
          <a:xfrm>
            <a:off x="7598664" y="3272473"/>
            <a:ext cx="324611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legnagyobb fejlesztői platform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45"/>
          <p:cNvSpPr/>
          <p:nvPr/>
        </p:nvSpPr>
        <p:spPr>
          <a:xfrm>
            <a:off x="7420356" y="3995929"/>
            <a:ext cx="3599815" cy="718185"/>
          </a:xfrm>
          <a:custGeom>
            <a:avLst/>
            <a:gdLst/>
            <a:ahLst/>
            <a:cxnLst/>
            <a:rect l="l" t="t" r="r" b="b"/>
            <a:pathLst>
              <a:path w="3599815" h="718185" extrusionOk="0">
                <a:moveTo>
                  <a:pt x="3480054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3"/>
                </a:lnTo>
                <a:lnTo>
                  <a:pt x="0" y="598169"/>
                </a:lnTo>
                <a:lnTo>
                  <a:pt x="9402" y="644734"/>
                </a:lnTo>
                <a:lnTo>
                  <a:pt x="35042" y="682761"/>
                </a:lnTo>
                <a:lnTo>
                  <a:pt x="73069" y="708401"/>
                </a:lnTo>
                <a:lnTo>
                  <a:pt x="119634" y="717803"/>
                </a:lnTo>
                <a:lnTo>
                  <a:pt x="3480054" y="717803"/>
                </a:lnTo>
                <a:lnTo>
                  <a:pt x="3526618" y="708401"/>
                </a:lnTo>
                <a:lnTo>
                  <a:pt x="3564645" y="682761"/>
                </a:lnTo>
                <a:lnTo>
                  <a:pt x="3590285" y="644734"/>
                </a:lnTo>
                <a:lnTo>
                  <a:pt x="3599688" y="598169"/>
                </a:lnTo>
                <a:lnTo>
                  <a:pt x="3599688" y="119633"/>
                </a:lnTo>
                <a:lnTo>
                  <a:pt x="3590285" y="73064"/>
                </a:lnTo>
                <a:lnTo>
                  <a:pt x="3564645" y="35037"/>
                </a:lnTo>
                <a:lnTo>
                  <a:pt x="3526618" y="9400"/>
                </a:lnTo>
                <a:lnTo>
                  <a:pt x="3480054" y="0"/>
                </a:lnTo>
                <a:close/>
              </a:path>
            </a:pathLst>
          </a:custGeom>
          <a:solidFill>
            <a:srgbClr val="E4690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45"/>
          <p:cNvSpPr txBox="1"/>
          <p:nvPr/>
        </p:nvSpPr>
        <p:spPr>
          <a:xfrm>
            <a:off x="7598665" y="4053178"/>
            <a:ext cx="3246118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R="508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Felhő szolgáltatás &amp;  együttműködés támogatás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45"/>
          <p:cNvSpPr/>
          <p:nvPr/>
        </p:nvSpPr>
        <p:spPr>
          <a:xfrm>
            <a:off x="7420356" y="4913377"/>
            <a:ext cx="3599815" cy="718185"/>
          </a:xfrm>
          <a:custGeom>
            <a:avLst/>
            <a:gdLst/>
            <a:ahLst/>
            <a:cxnLst/>
            <a:rect l="l" t="t" r="r" b="b"/>
            <a:pathLst>
              <a:path w="3599815" h="718185" extrusionOk="0">
                <a:moveTo>
                  <a:pt x="3480054" y="0"/>
                </a:moveTo>
                <a:lnTo>
                  <a:pt x="119634" y="0"/>
                </a:lnTo>
                <a:lnTo>
                  <a:pt x="73069" y="9400"/>
                </a:lnTo>
                <a:lnTo>
                  <a:pt x="35042" y="35037"/>
                </a:lnTo>
                <a:lnTo>
                  <a:pt x="9402" y="73064"/>
                </a:lnTo>
                <a:lnTo>
                  <a:pt x="0" y="119634"/>
                </a:lnTo>
                <a:lnTo>
                  <a:pt x="0" y="598170"/>
                </a:lnTo>
                <a:lnTo>
                  <a:pt x="9402" y="644734"/>
                </a:lnTo>
                <a:lnTo>
                  <a:pt x="35042" y="682761"/>
                </a:lnTo>
                <a:lnTo>
                  <a:pt x="73069" y="708401"/>
                </a:lnTo>
                <a:lnTo>
                  <a:pt x="119634" y="717804"/>
                </a:lnTo>
                <a:lnTo>
                  <a:pt x="3480054" y="717804"/>
                </a:lnTo>
                <a:lnTo>
                  <a:pt x="3526618" y="708401"/>
                </a:lnTo>
                <a:lnTo>
                  <a:pt x="3564645" y="682761"/>
                </a:lnTo>
                <a:lnTo>
                  <a:pt x="3590285" y="644734"/>
                </a:lnTo>
                <a:lnTo>
                  <a:pt x="3599688" y="598170"/>
                </a:lnTo>
                <a:lnTo>
                  <a:pt x="3599688" y="119634"/>
                </a:lnTo>
                <a:lnTo>
                  <a:pt x="3590285" y="73064"/>
                </a:lnTo>
                <a:lnTo>
                  <a:pt x="3564645" y="35037"/>
                </a:lnTo>
                <a:lnTo>
                  <a:pt x="3526618" y="9400"/>
                </a:lnTo>
                <a:lnTo>
                  <a:pt x="3480054" y="0"/>
                </a:lnTo>
                <a:close/>
              </a:path>
            </a:pathLst>
          </a:custGeom>
          <a:solidFill>
            <a:srgbClr val="E4690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45"/>
          <p:cNvSpPr txBox="1"/>
          <p:nvPr/>
        </p:nvSpPr>
        <p:spPr>
          <a:xfrm>
            <a:off x="7598664" y="5108201"/>
            <a:ext cx="3246119" cy="29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u-HU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repó</a:t>
            </a:r>
            <a:r>
              <a:rPr lang="hu-HU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szolgáltatás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27126" y="307847"/>
            <a:ext cx="1156487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747938" y="445083"/>
            <a:ext cx="1119945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Git</a:t>
            </a:r>
            <a:r>
              <a:rPr lang="hu-HU" dirty="0"/>
              <a:t> és a </a:t>
            </a:r>
            <a:r>
              <a:rPr lang="hu-HU" dirty="0" err="1"/>
              <a:t>Github</a:t>
            </a:r>
            <a:r>
              <a:rPr lang="hu-HU" dirty="0"/>
              <a:t> összekapcsolása – helyitől a távoli üres </a:t>
            </a:r>
            <a:r>
              <a:rPr lang="hu-HU" dirty="0" err="1"/>
              <a:t>Repo-ra</a:t>
            </a:r>
            <a:endParaRPr dirty="0"/>
          </a:p>
        </p:txBody>
      </p:sp>
      <p:sp>
        <p:nvSpPr>
          <p:cNvPr id="1636" name="Google Shape;1636;p46"/>
          <p:cNvSpPr/>
          <p:nvPr/>
        </p:nvSpPr>
        <p:spPr>
          <a:xfrm>
            <a:off x="627126" y="2167127"/>
            <a:ext cx="2037575" cy="85115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46"/>
          <p:cNvSpPr/>
          <p:nvPr/>
        </p:nvSpPr>
        <p:spPr>
          <a:xfrm>
            <a:off x="9055608" y="1939290"/>
            <a:ext cx="2891789" cy="118643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46"/>
          <p:cNvSpPr/>
          <p:nvPr/>
        </p:nvSpPr>
        <p:spPr>
          <a:xfrm>
            <a:off x="8296655" y="2152650"/>
            <a:ext cx="758951" cy="75895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21FCAA4A-3710-7D03-FADB-140AB7CC03FB}"/>
              </a:ext>
            </a:extLst>
          </p:cNvPr>
          <p:cNvGrpSpPr/>
          <p:nvPr/>
        </p:nvGrpSpPr>
        <p:grpSpPr>
          <a:xfrm>
            <a:off x="8157971" y="3582165"/>
            <a:ext cx="2886075" cy="655320"/>
            <a:chOff x="8157971" y="3582165"/>
            <a:chExt cx="2886075" cy="655320"/>
          </a:xfrm>
        </p:grpSpPr>
        <p:sp>
          <p:nvSpPr>
            <p:cNvPr id="1643" name="Google Shape;1643;p46"/>
            <p:cNvSpPr/>
            <p:nvPr/>
          </p:nvSpPr>
          <p:spPr>
            <a:xfrm>
              <a:off x="8157971" y="3582165"/>
              <a:ext cx="2886075" cy="655320"/>
            </a:xfrm>
            <a:custGeom>
              <a:avLst/>
              <a:gdLst/>
              <a:ahLst/>
              <a:cxnLst/>
              <a:rect l="l" t="t" r="r" b="b"/>
              <a:pathLst>
                <a:path w="2886075" h="655320" extrusionOk="0">
                  <a:moveTo>
                    <a:pt x="2776474" y="0"/>
                  </a:moveTo>
                  <a:lnTo>
                    <a:pt x="109220" y="0"/>
                  </a:lnTo>
                  <a:lnTo>
                    <a:pt x="66704" y="8582"/>
                  </a:lnTo>
                  <a:lnTo>
                    <a:pt x="31988" y="31988"/>
                  </a:lnTo>
                  <a:lnTo>
                    <a:pt x="8582" y="66704"/>
                  </a:lnTo>
                  <a:lnTo>
                    <a:pt x="0" y="109220"/>
                  </a:lnTo>
                  <a:lnTo>
                    <a:pt x="0" y="546087"/>
                  </a:lnTo>
                  <a:lnTo>
                    <a:pt x="8582" y="588604"/>
                  </a:lnTo>
                  <a:lnTo>
                    <a:pt x="31988" y="623325"/>
                  </a:lnTo>
                  <a:lnTo>
                    <a:pt x="66704" y="646735"/>
                  </a:lnTo>
                  <a:lnTo>
                    <a:pt x="109220" y="655320"/>
                  </a:lnTo>
                  <a:lnTo>
                    <a:pt x="2776474" y="655320"/>
                  </a:lnTo>
                  <a:lnTo>
                    <a:pt x="2818989" y="646735"/>
                  </a:lnTo>
                  <a:lnTo>
                    <a:pt x="2853705" y="623325"/>
                  </a:lnTo>
                  <a:lnTo>
                    <a:pt x="2877111" y="588604"/>
                  </a:lnTo>
                  <a:lnTo>
                    <a:pt x="2885694" y="546087"/>
                  </a:lnTo>
                  <a:lnTo>
                    <a:pt x="2885694" y="109220"/>
                  </a:lnTo>
                  <a:lnTo>
                    <a:pt x="2877111" y="66704"/>
                  </a:lnTo>
                  <a:lnTo>
                    <a:pt x="2853705" y="31988"/>
                  </a:lnTo>
                  <a:lnTo>
                    <a:pt x="2818989" y="8582"/>
                  </a:lnTo>
                  <a:lnTo>
                    <a:pt x="2776474" y="0"/>
                  </a:lnTo>
                  <a:close/>
                </a:path>
              </a:pathLst>
            </a:custGeom>
            <a:solidFill>
              <a:srgbClr val="C941C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6"/>
            <p:cNvSpPr txBox="1"/>
            <p:nvPr/>
          </p:nvSpPr>
          <p:spPr>
            <a:xfrm>
              <a:off x="8701019" y="3745515"/>
              <a:ext cx="1800225" cy="382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Távoli </a:t>
              </a:r>
              <a:r>
                <a:rPr lang="hu-HU" sz="2400" b="1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endParaRPr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A27E5976-6ABD-DE70-F688-2FCE4995909D}"/>
              </a:ext>
            </a:extLst>
          </p:cNvPr>
          <p:cNvGrpSpPr/>
          <p:nvPr/>
        </p:nvGrpSpPr>
        <p:grpSpPr>
          <a:xfrm>
            <a:off x="4166996" y="3620641"/>
            <a:ext cx="3897629" cy="759460"/>
            <a:chOff x="4166996" y="3620641"/>
            <a:chExt cx="3897629" cy="759460"/>
          </a:xfrm>
        </p:grpSpPr>
        <p:grpSp>
          <p:nvGrpSpPr>
            <p:cNvPr id="1631" name="Google Shape;1631;p46"/>
            <p:cNvGrpSpPr/>
            <p:nvPr/>
          </p:nvGrpSpPr>
          <p:grpSpPr>
            <a:xfrm>
              <a:off x="4166996" y="3620641"/>
              <a:ext cx="3897629" cy="759460"/>
              <a:chOff x="4166996" y="3620641"/>
              <a:chExt cx="3897629" cy="759460"/>
            </a:xfrm>
          </p:grpSpPr>
          <p:sp>
            <p:nvSpPr>
              <p:cNvPr id="1632" name="Google Shape;1632;p46"/>
              <p:cNvSpPr/>
              <p:nvPr/>
            </p:nvSpPr>
            <p:spPr>
              <a:xfrm>
                <a:off x="4166996" y="3620641"/>
                <a:ext cx="3897629" cy="759460"/>
              </a:xfrm>
              <a:custGeom>
                <a:avLst/>
                <a:gdLst/>
                <a:ahLst/>
                <a:cxnLst/>
                <a:rect l="l" t="t" r="r" b="b"/>
                <a:pathLst>
                  <a:path w="3897629" h="759460" extrusionOk="0">
                    <a:moveTo>
                      <a:pt x="3518154" y="0"/>
                    </a:moveTo>
                    <a:lnTo>
                      <a:pt x="3518154" y="189737"/>
                    </a:lnTo>
                    <a:lnTo>
                      <a:pt x="0" y="189737"/>
                    </a:lnTo>
                    <a:lnTo>
                      <a:pt x="0" y="569213"/>
                    </a:lnTo>
                    <a:lnTo>
                      <a:pt x="3518154" y="569213"/>
                    </a:lnTo>
                    <a:lnTo>
                      <a:pt x="3518154" y="758952"/>
                    </a:lnTo>
                    <a:lnTo>
                      <a:pt x="3897629" y="379475"/>
                    </a:lnTo>
                    <a:lnTo>
                      <a:pt x="35181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46"/>
              <p:cNvSpPr/>
              <p:nvPr/>
            </p:nvSpPr>
            <p:spPr>
              <a:xfrm>
                <a:off x="4166996" y="3620641"/>
                <a:ext cx="3897629" cy="759460"/>
              </a:xfrm>
              <a:custGeom>
                <a:avLst/>
                <a:gdLst/>
                <a:ahLst/>
                <a:cxnLst/>
                <a:rect l="l" t="t" r="r" b="b"/>
                <a:pathLst>
                  <a:path w="3897629" h="759460" extrusionOk="0">
                    <a:moveTo>
                      <a:pt x="0" y="189737"/>
                    </a:moveTo>
                    <a:lnTo>
                      <a:pt x="3518154" y="189737"/>
                    </a:lnTo>
                    <a:lnTo>
                      <a:pt x="3518154" y="0"/>
                    </a:lnTo>
                    <a:lnTo>
                      <a:pt x="3897629" y="379475"/>
                    </a:lnTo>
                    <a:lnTo>
                      <a:pt x="3518154" y="758952"/>
                    </a:lnTo>
                    <a:lnTo>
                      <a:pt x="3518154" y="569213"/>
                    </a:lnTo>
                    <a:lnTo>
                      <a:pt x="0" y="569213"/>
                    </a:lnTo>
                    <a:lnTo>
                      <a:pt x="0" y="189737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390E3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5" name="Google Shape;1645;p46"/>
            <p:cNvSpPr txBox="1"/>
            <p:nvPr/>
          </p:nvSpPr>
          <p:spPr>
            <a:xfrm>
              <a:off x="4411568" y="3841298"/>
              <a:ext cx="3439795" cy="299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1800" b="1" dirty="0" err="1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1800" b="1" dirty="0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1800" b="1" dirty="0" err="1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remote</a:t>
              </a:r>
              <a:r>
                <a:rPr lang="hu-HU" sz="1800" b="1" dirty="0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add </a:t>
              </a:r>
              <a:r>
                <a:rPr lang="hu-HU" sz="1800" b="1" dirty="0" err="1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origin</a:t>
              </a:r>
              <a:r>
                <a:rPr lang="hu-HU" sz="1800" b="1" dirty="0">
                  <a:solidFill>
                    <a:srgbClr val="52165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URL</a:t>
              </a:r>
              <a:endParaRPr sz="18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1648" name="Google Shape;1648;p46"/>
          <p:cNvSpPr/>
          <p:nvPr/>
        </p:nvSpPr>
        <p:spPr>
          <a:xfrm>
            <a:off x="6462522" y="3819907"/>
            <a:ext cx="864235" cy="368935"/>
          </a:xfrm>
          <a:custGeom>
            <a:avLst/>
            <a:gdLst/>
            <a:ahLst/>
            <a:cxnLst/>
            <a:rect l="l" t="t" r="r" b="b"/>
            <a:pathLst>
              <a:path w="864234" h="368935" extrusionOk="0">
                <a:moveTo>
                  <a:pt x="0" y="61468"/>
                </a:moveTo>
                <a:lnTo>
                  <a:pt x="4830" y="37542"/>
                </a:lnTo>
                <a:lnTo>
                  <a:pt x="18003" y="18003"/>
                </a:lnTo>
                <a:lnTo>
                  <a:pt x="37542" y="4830"/>
                </a:lnTo>
                <a:lnTo>
                  <a:pt x="61468" y="0"/>
                </a:lnTo>
                <a:lnTo>
                  <a:pt x="802640" y="0"/>
                </a:lnTo>
                <a:lnTo>
                  <a:pt x="826565" y="4830"/>
                </a:lnTo>
                <a:lnTo>
                  <a:pt x="846104" y="18003"/>
                </a:lnTo>
                <a:lnTo>
                  <a:pt x="859277" y="37542"/>
                </a:lnTo>
                <a:lnTo>
                  <a:pt x="864108" y="61468"/>
                </a:lnTo>
                <a:lnTo>
                  <a:pt x="864108" y="307340"/>
                </a:lnTo>
                <a:lnTo>
                  <a:pt x="859277" y="331265"/>
                </a:lnTo>
                <a:lnTo>
                  <a:pt x="846104" y="350804"/>
                </a:lnTo>
                <a:lnTo>
                  <a:pt x="826565" y="363977"/>
                </a:lnTo>
                <a:lnTo>
                  <a:pt x="802640" y="368808"/>
                </a:lnTo>
                <a:lnTo>
                  <a:pt x="61468" y="368808"/>
                </a:lnTo>
                <a:lnTo>
                  <a:pt x="37542" y="363977"/>
                </a:lnTo>
                <a:lnTo>
                  <a:pt x="18003" y="350804"/>
                </a:lnTo>
                <a:lnTo>
                  <a:pt x="4830" y="331265"/>
                </a:lnTo>
                <a:lnTo>
                  <a:pt x="0" y="307340"/>
                </a:lnTo>
                <a:lnTo>
                  <a:pt x="0" y="61468"/>
                </a:lnTo>
                <a:close/>
              </a:path>
            </a:pathLst>
          </a:custGeom>
          <a:noFill/>
          <a:ln w="28575" cap="flat" cmpd="sng">
            <a:solidFill>
              <a:srgbClr val="F992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00747B73-C796-977D-7167-69FFAE0C2EBB}"/>
              </a:ext>
            </a:extLst>
          </p:cNvPr>
          <p:cNvGrpSpPr/>
          <p:nvPr/>
        </p:nvGrpSpPr>
        <p:grpSpPr>
          <a:xfrm>
            <a:off x="1154430" y="3657603"/>
            <a:ext cx="2885440" cy="655320"/>
            <a:chOff x="1154430" y="3657603"/>
            <a:chExt cx="2885440" cy="655320"/>
          </a:xfrm>
        </p:grpSpPr>
        <p:sp>
          <p:nvSpPr>
            <p:cNvPr id="1641" name="Google Shape;1641;p46"/>
            <p:cNvSpPr/>
            <p:nvPr/>
          </p:nvSpPr>
          <p:spPr>
            <a:xfrm>
              <a:off x="1154430" y="3657603"/>
              <a:ext cx="2885440" cy="655320"/>
            </a:xfrm>
            <a:custGeom>
              <a:avLst/>
              <a:gdLst/>
              <a:ahLst/>
              <a:cxnLst/>
              <a:rect l="l" t="t" r="r" b="b"/>
              <a:pathLst>
                <a:path w="2885440" h="655320" extrusionOk="0">
                  <a:moveTo>
                    <a:pt x="0" y="109219"/>
                  </a:moveTo>
                  <a:lnTo>
                    <a:pt x="8582" y="66704"/>
                  </a:lnTo>
                  <a:lnTo>
                    <a:pt x="31988" y="31988"/>
                  </a:lnTo>
                  <a:lnTo>
                    <a:pt x="66704" y="8582"/>
                  </a:lnTo>
                  <a:lnTo>
                    <a:pt x="109220" y="0"/>
                  </a:lnTo>
                  <a:lnTo>
                    <a:pt x="2775712" y="0"/>
                  </a:lnTo>
                  <a:lnTo>
                    <a:pt x="2818227" y="8582"/>
                  </a:lnTo>
                  <a:lnTo>
                    <a:pt x="2852943" y="31988"/>
                  </a:lnTo>
                  <a:lnTo>
                    <a:pt x="2876349" y="66704"/>
                  </a:lnTo>
                  <a:lnTo>
                    <a:pt x="2884932" y="109219"/>
                  </a:lnTo>
                  <a:lnTo>
                    <a:pt x="2884932" y="546099"/>
                  </a:lnTo>
                  <a:lnTo>
                    <a:pt x="2876349" y="588609"/>
                  </a:lnTo>
                  <a:lnTo>
                    <a:pt x="2852943" y="623327"/>
                  </a:lnTo>
                  <a:lnTo>
                    <a:pt x="2818227" y="646735"/>
                  </a:lnTo>
                  <a:lnTo>
                    <a:pt x="2775712" y="655319"/>
                  </a:lnTo>
                  <a:lnTo>
                    <a:pt x="109220" y="655319"/>
                  </a:lnTo>
                  <a:lnTo>
                    <a:pt x="66704" y="646735"/>
                  </a:lnTo>
                  <a:lnTo>
                    <a:pt x="31988" y="623327"/>
                  </a:lnTo>
                  <a:lnTo>
                    <a:pt x="8582" y="588609"/>
                  </a:lnTo>
                  <a:lnTo>
                    <a:pt x="0" y="546099"/>
                  </a:lnTo>
                  <a:lnTo>
                    <a:pt x="0" y="109219"/>
                  </a:lnTo>
                  <a:close/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" name="Csoportba foglalás 2">
              <a:extLst>
                <a:ext uri="{FF2B5EF4-FFF2-40B4-BE49-F238E27FC236}">
                  <a16:creationId xmlns:a16="http://schemas.microsoft.com/office/drawing/2014/main" id="{06188539-3189-29A9-5078-177BED558D5C}"/>
                </a:ext>
              </a:extLst>
            </p:cNvPr>
            <p:cNvGrpSpPr/>
            <p:nvPr/>
          </p:nvGrpSpPr>
          <p:grpSpPr>
            <a:xfrm>
              <a:off x="1154430" y="3657603"/>
              <a:ext cx="2885440" cy="655320"/>
              <a:chOff x="1154430" y="3657603"/>
              <a:chExt cx="2885440" cy="655320"/>
            </a:xfrm>
          </p:grpSpPr>
          <p:sp>
            <p:nvSpPr>
              <p:cNvPr id="1640" name="Google Shape;1640;p46"/>
              <p:cNvSpPr/>
              <p:nvPr/>
            </p:nvSpPr>
            <p:spPr>
              <a:xfrm>
                <a:off x="1154430" y="3657603"/>
                <a:ext cx="2885440" cy="655320"/>
              </a:xfrm>
              <a:custGeom>
                <a:avLst/>
                <a:gdLst/>
                <a:ahLst/>
                <a:cxnLst/>
                <a:rect l="l" t="t" r="r" b="b"/>
                <a:pathLst>
                  <a:path w="2885440" h="655320" extrusionOk="0">
                    <a:moveTo>
                      <a:pt x="2775712" y="0"/>
                    </a:moveTo>
                    <a:lnTo>
                      <a:pt x="109220" y="0"/>
                    </a:lnTo>
                    <a:lnTo>
                      <a:pt x="66704" y="8582"/>
                    </a:lnTo>
                    <a:lnTo>
                      <a:pt x="31988" y="31988"/>
                    </a:lnTo>
                    <a:lnTo>
                      <a:pt x="8582" y="66704"/>
                    </a:lnTo>
                    <a:lnTo>
                      <a:pt x="0" y="109219"/>
                    </a:lnTo>
                    <a:lnTo>
                      <a:pt x="0" y="546099"/>
                    </a:lnTo>
                    <a:lnTo>
                      <a:pt x="8582" y="588609"/>
                    </a:lnTo>
                    <a:lnTo>
                      <a:pt x="31988" y="623327"/>
                    </a:lnTo>
                    <a:lnTo>
                      <a:pt x="66704" y="646735"/>
                    </a:lnTo>
                    <a:lnTo>
                      <a:pt x="109220" y="655319"/>
                    </a:lnTo>
                    <a:lnTo>
                      <a:pt x="2775712" y="655319"/>
                    </a:lnTo>
                    <a:lnTo>
                      <a:pt x="2818227" y="646735"/>
                    </a:lnTo>
                    <a:lnTo>
                      <a:pt x="2852943" y="623327"/>
                    </a:lnTo>
                    <a:lnTo>
                      <a:pt x="2876349" y="588609"/>
                    </a:lnTo>
                    <a:lnTo>
                      <a:pt x="2884932" y="546099"/>
                    </a:lnTo>
                    <a:lnTo>
                      <a:pt x="2884932" y="109219"/>
                    </a:lnTo>
                    <a:lnTo>
                      <a:pt x="2876349" y="66704"/>
                    </a:lnTo>
                    <a:lnTo>
                      <a:pt x="2852943" y="31988"/>
                    </a:lnTo>
                    <a:lnTo>
                      <a:pt x="2818227" y="8582"/>
                    </a:lnTo>
                    <a:lnTo>
                      <a:pt x="2775712" y="0"/>
                    </a:lnTo>
                    <a:close/>
                  </a:path>
                </a:pathLst>
              </a:custGeom>
              <a:solidFill>
                <a:srgbClr val="52165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46"/>
              <p:cNvSpPr txBox="1"/>
              <p:nvPr/>
            </p:nvSpPr>
            <p:spPr>
              <a:xfrm>
                <a:off x="1823138" y="3820817"/>
                <a:ext cx="1548130" cy="3821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2700" rIns="0" bIns="0" anchor="t" anchorCtr="0">
                <a:spAutoFit/>
              </a:bodyPr>
              <a:lstStyle/>
              <a:p>
                <a:pPr marL="1270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hu-HU" sz="2400" b="1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Helyi </a:t>
                </a:r>
                <a:r>
                  <a:rPr lang="hu-HU" sz="2400" b="1" dirty="0" err="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repó</a:t>
                </a:r>
                <a:endParaRPr sz="24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2CF7B2C1-DC05-004F-4EFB-CDDCF22FE278}"/>
              </a:ext>
            </a:extLst>
          </p:cNvPr>
          <p:cNvGrpSpPr/>
          <p:nvPr/>
        </p:nvGrpSpPr>
        <p:grpSpPr>
          <a:xfrm>
            <a:off x="2547749" y="4227373"/>
            <a:ext cx="7053259" cy="495300"/>
            <a:chOff x="2547941" y="4498166"/>
            <a:chExt cx="7053259" cy="495300"/>
          </a:xfrm>
        </p:grpSpPr>
        <p:sp>
          <p:nvSpPr>
            <p:cNvPr id="1649" name="Google Shape;1649;p46"/>
            <p:cNvSpPr/>
            <p:nvPr/>
          </p:nvSpPr>
          <p:spPr>
            <a:xfrm>
              <a:off x="2590800" y="4498166"/>
              <a:ext cx="7010400" cy="495300"/>
            </a:xfrm>
            <a:custGeom>
              <a:avLst/>
              <a:gdLst/>
              <a:ahLst/>
              <a:cxnLst/>
              <a:rect l="l" t="t" r="r" b="b"/>
              <a:pathLst>
                <a:path w="7010400" h="495300" extrusionOk="0">
                  <a:moveTo>
                    <a:pt x="7010400" y="0"/>
                  </a:moveTo>
                  <a:lnTo>
                    <a:pt x="7010400" y="494969"/>
                  </a:lnTo>
                  <a:lnTo>
                    <a:pt x="0" y="494969"/>
                  </a:lnTo>
                  <a:lnTo>
                    <a:pt x="0" y="146735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6"/>
            <p:cNvSpPr/>
            <p:nvPr/>
          </p:nvSpPr>
          <p:spPr>
            <a:xfrm>
              <a:off x="2547941" y="4595369"/>
              <a:ext cx="85725" cy="77932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42862" y="0"/>
                  </a:moveTo>
                  <a:lnTo>
                    <a:pt x="0" y="85725"/>
                  </a:lnTo>
                  <a:lnTo>
                    <a:pt x="85725" y="85725"/>
                  </a:lnTo>
                  <a:lnTo>
                    <a:pt x="428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97BC8887-C72E-0228-FB95-2B8C3354344A}"/>
              </a:ext>
            </a:extLst>
          </p:cNvPr>
          <p:cNvGrpSpPr/>
          <p:nvPr/>
        </p:nvGrpSpPr>
        <p:grpSpPr>
          <a:xfrm>
            <a:off x="2590800" y="3107897"/>
            <a:ext cx="7053258" cy="549910"/>
            <a:chOff x="2590800" y="3107897"/>
            <a:chExt cx="7053258" cy="549910"/>
          </a:xfrm>
        </p:grpSpPr>
        <p:sp>
          <p:nvSpPr>
            <p:cNvPr id="1651" name="Google Shape;1651;p46"/>
            <p:cNvSpPr/>
            <p:nvPr/>
          </p:nvSpPr>
          <p:spPr>
            <a:xfrm>
              <a:off x="2590800" y="3107897"/>
              <a:ext cx="7010400" cy="549910"/>
            </a:xfrm>
            <a:custGeom>
              <a:avLst/>
              <a:gdLst/>
              <a:ahLst/>
              <a:cxnLst/>
              <a:rect l="l" t="t" r="r" b="b"/>
              <a:pathLst>
                <a:path w="7010400" h="549910" extrusionOk="0">
                  <a:moveTo>
                    <a:pt x="0" y="549567"/>
                  </a:moveTo>
                  <a:lnTo>
                    <a:pt x="0" y="0"/>
                  </a:lnTo>
                  <a:lnTo>
                    <a:pt x="7010400" y="0"/>
                  </a:lnTo>
                  <a:lnTo>
                    <a:pt x="7010400" y="402831"/>
                  </a:lnTo>
                </a:path>
              </a:pathLst>
            </a:cu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6"/>
            <p:cNvSpPr/>
            <p:nvPr/>
          </p:nvSpPr>
          <p:spPr>
            <a:xfrm>
              <a:off x="9558333" y="3496434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6005D98B-8D51-A7CD-5AE9-21CE86C1D82D}"/>
              </a:ext>
            </a:extLst>
          </p:cNvPr>
          <p:cNvGrpSpPr/>
          <p:nvPr/>
        </p:nvGrpSpPr>
        <p:grpSpPr>
          <a:xfrm>
            <a:off x="4653533" y="2436116"/>
            <a:ext cx="2885440" cy="560070"/>
            <a:chOff x="4653533" y="2436116"/>
            <a:chExt cx="2885440" cy="560070"/>
          </a:xfrm>
        </p:grpSpPr>
        <p:sp>
          <p:nvSpPr>
            <p:cNvPr id="1653" name="Google Shape;1653;p46"/>
            <p:cNvSpPr/>
            <p:nvPr/>
          </p:nvSpPr>
          <p:spPr>
            <a:xfrm>
              <a:off x="4653533" y="2436116"/>
              <a:ext cx="2885440" cy="560070"/>
            </a:xfrm>
            <a:custGeom>
              <a:avLst/>
              <a:gdLst/>
              <a:ahLst/>
              <a:cxnLst/>
              <a:rect l="l" t="t" r="r" b="b"/>
              <a:pathLst>
                <a:path w="2885440" h="560069" extrusionOk="0">
                  <a:moveTo>
                    <a:pt x="2791587" y="0"/>
                  </a:moveTo>
                  <a:lnTo>
                    <a:pt x="93345" y="0"/>
                  </a:lnTo>
                  <a:lnTo>
                    <a:pt x="57012" y="7336"/>
                  </a:lnTo>
                  <a:lnTo>
                    <a:pt x="27341" y="27341"/>
                  </a:lnTo>
                  <a:lnTo>
                    <a:pt x="7336" y="57012"/>
                  </a:lnTo>
                  <a:lnTo>
                    <a:pt x="0" y="93345"/>
                  </a:lnTo>
                  <a:lnTo>
                    <a:pt x="0" y="466725"/>
                  </a:lnTo>
                  <a:lnTo>
                    <a:pt x="7336" y="503057"/>
                  </a:lnTo>
                  <a:lnTo>
                    <a:pt x="27341" y="532728"/>
                  </a:lnTo>
                  <a:lnTo>
                    <a:pt x="57012" y="552733"/>
                  </a:lnTo>
                  <a:lnTo>
                    <a:pt x="93345" y="560070"/>
                  </a:lnTo>
                  <a:lnTo>
                    <a:pt x="2791587" y="560070"/>
                  </a:lnTo>
                  <a:lnTo>
                    <a:pt x="2827919" y="552733"/>
                  </a:lnTo>
                  <a:lnTo>
                    <a:pt x="2857590" y="532728"/>
                  </a:lnTo>
                  <a:lnTo>
                    <a:pt x="2877595" y="503057"/>
                  </a:lnTo>
                  <a:lnTo>
                    <a:pt x="2884932" y="466725"/>
                  </a:lnTo>
                  <a:lnTo>
                    <a:pt x="2884932" y="93345"/>
                  </a:lnTo>
                  <a:lnTo>
                    <a:pt x="2877595" y="57012"/>
                  </a:lnTo>
                  <a:lnTo>
                    <a:pt x="2857590" y="27341"/>
                  </a:lnTo>
                  <a:lnTo>
                    <a:pt x="2827919" y="7336"/>
                  </a:lnTo>
                  <a:lnTo>
                    <a:pt x="2791587" y="0"/>
                  </a:lnTo>
                  <a:close/>
                </a:path>
              </a:pathLst>
            </a:custGeom>
            <a:solidFill>
              <a:srgbClr val="FDE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6"/>
            <p:cNvSpPr txBox="1"/>
            <p:nvPr/>
          </p:nvSpPr>
          <p:spPr>
            <a:xfrm>
              <a:off x="5111931" y="2552321"/>
              <a:ext cx="1881051" cy="382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L="1270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400" b="1" dirty="0" err="1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2400" b="1" dirty="0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2400" b="1" dirty="0" err="1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push</a:t>
              </a:r>
              <a:endParaRPr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63B62E7-7743-3088-3D8D-07027DAA8B0C}"/>
              </a:ext>
            </a:extLst>
          </p:cNvPr>
          <p:cNvGrpSpPr/>
          <p:nvPr/>
        </p:nvGrpSpPr>
        <p:grpSpPr>
          <a:xfrm>
            <a:off x="2629661" y="5825490"/>
            <a:ext cx="6932930" cy="654685"/>
            <a:chOff x="2629661" y="5825490"/>
            <a:chExt cx="6932930" cy="654685"/>
          </a:xfrm>
        </p:grpSpPr>
        <p:sp>
          <p:nvSpPr>
            <p:cNvPr id="1646" name="Google Shape;1646;p46"/>
            <p:cNvSpPr/>
            <p:nvPr/>
          </p:nvSpPr>
          <p:spPr>
            <a:xfrm>
              <a:off x="2629661" y="5825490"/>
              <a:ext cx="6932930" cy="654685"/>
            </a:xfrm>
            <a:custGeom>
              <a:avLst/>
              <a:gdLst/>
              <a:ahLst/>
              <a:cxnLst/>
              <a:rect l="l" t="t" r="r" b="b"/>
              <a:pathLst>
                <a:path w="6932930" h="654685" extrusionOk="0">
                  <a:moveTo>
                    <a:pt x="6823583" y="0"/>
                  </a:moveTo>
                  <a:lnTo>
                    <a:pt x="109093" y="0"/>
                  </a:lnTo>
                  <a:lnTo>
                    <a:pt x="66629" y="8573"/>
                  </a:lnTo>
                  <a:lnTo>
                    <a:pt x="31953" y="31953"/>
                  </a:lnTo>
                  <a:lnTo>
                    <a:pt x="8573" y="66629"/>
                  </a:lnTo>
                  <a:lnTo>
                    <a:pt x="0" y="109093"/>
                  </a:lnTo>
                  <a:lnTo>
                    <a:pt x="0" y="545465"/>
                  </a:lnTo>
                  <a:lnTo>
                    <a:pt x="8573" y="587928"/>
                  </a:lnTo>
                  <a:lnTo>
                    <a:pt x="31953" y="622604"/>
                  </a:lnTo>
                  <a:lnTo>
                    <a:pt x="66629" y="645984"/>
                  </a:lnTo>
                  <a:lnTo>
                    <a:pt x="109093" y="654558"/>
                  </a:lnTo>
                  <a:lnTo>
                    <a:pt x="6823583" y="654558"/>
                  </a:lnTo>
                  <a:lnTo>
                    <a:pt x="6866046" y="645984"/>
                  </a:lnTo>
                  <a:lnTo>
                    <a:pt x="6900722" y="622604"/>
                  </a:lnTo>
                  <a:lnTo>
                    <a:pt x="6924102" y="587928"/>
                  </a:lnTo>
                  <a:lnTo>
                    <a:pt x="6932676" y="545465"/>
                  </a:lnTo>
                  <a:lnTo>
                    <a:pt x="6932676" y="109093"/>
                  </a:lnTo>
                  <a:lnTo>
                    <a:pt x="6924102" y="66629"/>
                  </a:lnTo>
                  <a:lnTo>
                    <a:pt x="6900722" y="31953"/>
                  </a:lnTo>
                  <a:lnTo>
                    <a:pt x="6866046" y="8573"/>
                  </a:lnTo>
                  <a:lnTo>
                    <a:pt x="6823583" y="0"/>
                  </a:lnTo>
                  <a:close/>
                </a:path>
              </a:pathLst>
            </a:custGeom>
            <a:solidFill>
              <a:srgbClr val="F9923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6"/>
            <p:cNvSpPr txBox="1"/>
            <p:nvPr/>
          </p:nvSpPr>
          <p:spPr>
            <a:xfrm>
              <a:off x="2664701" y="5961754"/>
              <a:ext cx="6810224" cy="382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spAutoFit/>
            </a:bodyPr>
            <a:lstStyle/>
            <a:p>
              <a:pPr marR="5080" lvl="0" algn="ctr" rtl="0">
                <a:lnSpc>
                  <a:spcPct val="100000"/>
                </a:lnSpc>
                <a:spcAft>
                  <a:spcPts val="0"/>
                </a:spcAft>
                <a:buNone/>
              </a:pPr>
              <a:r>
                <a:rPr lang="hu-HU" sz="2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“távoli gép neve“ vagy egy alias a távoli </a:t>
              </a:r>
              <a:r>
                <a:rPr lang="hu-HU" sz="2400" dirty="0" err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repó</a:t>
              </a:r>
              <a:r>
                <a:rPr lang="hu-HU" sz="2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URL-jére</a:t>
              </a:r>
              <a:endParaRPr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744DE99-77EF-9BC6-BA74-1D4591DB3504}"/>
              </a:ext>
            </a:extLst>
          </p:cNvPr>
          <p:cNvGrpSpPr/>
          <p:nvPr/>
        </p:nvGrpSpPr>
        <p:grpSpPr>
          <a:xfrm>
            <a:off x="4653534" y="4835653"/>
            <a:ext cx="2885440" cy="560070"/>
            <a:chOff x="4653534" y="4835653"/>
            <a:chExt cx="2885440" cy="560070"/>
          </a:xfrm>
        </p:grpSpPr>
        <p:sp>
          <p:nvSpPr>
            <p:cNvPr id="1655" name="Google Shape;1655;p46"/>
            <p:cNvSpPr/>
            <p:nvPr/>
          </p:nvSpPr>
          <p:spPr>
            <a:xfrm>
              <a:off x="4653534" y="4835653"/>
              <a:ext cx="2885440" cy="560070"/>
            </a:xfrm>
            <a:custGeom>
              <a:avLst/>
              <a:gdLst/>
              <a:ahLst/>
              <a:cxnLst/>
              <a:rect l="l" t="t" r="r" b="b"/>
              <a:pathLst>
                <a:path w="2885440" h="560070" extrusionOk="0">
                  <a:moveTo>
                    <a:pt x="2791587" y="0"/>
                  </a:moveTo>
                  <a:lnTo>
                    <a:pt x="93345" y="0"/>
                  </a:lnTo>
                  <a:lnTo>
                    <a:pt x="57012" y="7336"/>
                  </a:lnTo>
                  <a:lnTo>
                    <a:pt x="27341" y="27341"/>
                  </a:lnTo>
                  <a:lnTo>
                    <a:pt x="7336" y="57012"/>
                  </a:lnTo>
                  <a:lnTo>
                    <a:pt x="0" y="93345"/>
                  </a:lnTo>
                  <a:lnTo>
                    <a:pt x="0" y="466725"/>
                  </a:lnTo>
                  <a:lnTo>
                    <a:pt x="7336" y="503057"/>
                  </a:lnTo>
                  <a:lnTo>
                    <a:pt x="27341" y="532728"/>
                  </a:lnTo>
                  <a:lnTo>
                    <a:pt x="57012" y="552733"/>
                  </a:lnTo>
                  <a:lnTo>
                    <a:pt x="93345" y="560070"/>
                  </a:lnTo>
                  <a:lnTo>
                    <a:pt x="2791587" y="560070"/>
                  </a:lnTo>
                  <a:lnTo>
                    <a:pt x="2827919" y="552733"/>
                  </a:lnTo>
                  <a:lnTo>
                    <a:pt x="2857590" y="532728"/>
                  </a:lnTo>
                  <a:lnTo>
                    <a:pt x="2877595" y="503057"/>
                  </a:lnTo>
                  <a:lnTo>
                    <a:pt x="2884932" y="466725"/>
                  </a:lnTo>
                  <a:lnTo>
                    <a:pt x="2884932" y="93345"/>
                  </a:lnTo>
                  <a:lnTo>
                    <a:pt x="2877595" y="57012"/>
                  </a:lnTo>
                  <a:lnTo>
                    <a:pt x="2857590" y="27341"/>
                  </a:lnTo>
                  <a:lnTo>
                    <a:pt x="2827919" y="7336"/>
                  </a:lnTo>
                  <a:lnTo>
                    <a:pt x="2791587" y="0"/>
                  </a:lnTo>
                  <a:close/>
                </a:path>
              </a:pathLst>
            </a:custGeom>
            <a:solidFill>
              <a:srgbClr val="FDE9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" name="Szövegdoboz 1"/>
            <p:cNvSpPr txBox="1"/>
            <p:nvPr/>
          </p:nvSpPr>
          <p:spPr>
            <a:xfrm>
              <a:off x="4828032" y="4892845"/>
              <a:ext cx="24757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400" b="1" dirty="0" err="1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git</a:t>
              </a:r>
              <a:r>
                <a:rPr lang="hu-HU" sz="2400" b="1" dirty="0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lang="hu-HU" sz="2400" b="1" dirty="0" err="1">
                  <a:solidFill>
                    <a:srgbClr val="F9923E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pull</a:t>
              </a:r>
              <a:endParaRPr lang="hu-HU" sz="24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27126" y="307847"/>
            <a:ext cx="1156487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27126" y="445083"/>
            <a:ext cx="11564874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Git</a:t>
            </a:r>
            <a:r>
              <a:rPr lang="hu-HU" dirty="0"/>
              <a:t> és a </a:t>
            </a:r>
            <a:r>
              <a:rPr lang="hu-HU" dirty="0" err="1"/>
              <a:t>Github</a:t>
            </a:r>
            <a:r>
              <a:rPr lang="hu-HU" dirty="0"/>
              <a:t> összekapcsolása – a helyit a távoli üres </a:t>
            </a:r>
            <a:r>
              <a:rPr lang="hu-HU" dirty="0" err="1"/>
              <a:t>Repo</a:t>
            </a:r>
            <a:r>
              <a:rPr lang="hu-HU" dirty="0"/>
              <a:t>-hoz</a:t>
            </a:r>
            <a:endParaRPr dirty="0"/>
          </a:p>
        </p:txBody>
      </p:sp>
      <p:graphicFrame>
        <p:nvGraphicFramePr>
          <p:cNvPr id="9" name="Objektum 8">
            <a:extLst>
              <a:ext uri="{FF2B5EF4-FFF2-40B4-BE49-F238E27FC236}">
                <a16:creationId xmlns:a16="http://schemas.microsoft.com/office/drawing/2014/main" id="{B2660F2A-5AB6-6ADE-67E4-5DD69C3039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606409"/>
              </p:ext>
            </p:extLst>
          </p:nvPr>
        </p:nvGraphicFramePr>
        <p:xfrm>
          <a:off x="0" y="1132016"/>
          <a:ext cx="4967665" cy="57259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Bitkép" r:id="rId4" imgW="6311880" imgH="7365960" progId="Paint.Picture">
                  <p:embed/>
                </p:oleObj>
              </mc:Choice>
              <mc:Fallback>
                <p:oleObj name="Bitkép" r:id="rId4" imgW="6311880" imgH="736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32016"/>
                        <a:ext cx="4967665" cy="57259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9E375EB1-7D25-CB6D-E9B4-FA13CC6FB3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834337"/>
              </p:ext>
            </p:extLst>
          </p:nvPr>
        </p:nvGraphicFramePr>
        <p:xfrm>
          <a:off x="5304065" y="1234396"/>
          <a:ext cx="62849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Bitkép" r:id="rId6" imgW="8407440" imgH="7340760" progId="Paint.Picture">
                  <p:embed/>
                </p:oleObj>
              </mc:Choice>
              <mc:Fallback>
                <p:oleObj name="Bitkép" r:id="rId6" imgW="8407440" imgH="73407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04065" y="1234396"/>
                        <a:ext cx="62849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CC075E1A-FA78-56BA-9091-3EDCD3D7809D}"/>
              </a:ext>
            </a:extLst>
          </p:cNvPr>
          <p:cNvSpPr/>
          <p:nvPr/>
        </p:nvSpPr>
        <p:spPr>
          <a:xfrm>
            <a:off x="5595257" y="5261429"/>
            <a:ext cx="3686629" cy="428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BF4139C-4293-1E55-02C1-764159D5C245}"/>
              </a:ext>
            </a:extLst>
          </p:cNvPr>
          <p:cNvSpPr/>
          <p:nvPr/>
        </p:nvSpPr>
        <p:spPr>
          <a:xfrm>
            <a:off x="0" y="1495425"/>
            <a:ext cx="1114425" cy="1714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422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627126" y="307847"/>
            <a:ext cx="1156487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627126" y="445083"/>
            <a:ext cx="11564874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Git</a:t>
            </a:r>
            <a:r>
              <a:rPr lang="hu-HU" dirty="0"/>
              <a:t> és a </a:t>
            </a:r>
            <a:r>
              <a:rPr lang="hu-HU" dirty="0" err="1"/>
              <a:t>Github</a:t>
            </a:r>
            <a:r>
              <a:rPr lang="hu-HU" dirty="0"/>
              <a:t> összekapcsolása – a helyit a távoli üres </a:t>
            </a:r>
            <a:r>
              <a:rPr lang="hu-HU" dirty="0" err="1"/>
              <a:t>Repo</a:t>
            </a:r>
            <a:r>
              <a:rPr lang="hu-HU" dirty="0"/>
              <a:t>-hoz</a:t>
            </a:r>
            <a:endParaRPr dirty="0"/>
          </a:p>
        </p:txBody>
      </p:sp>
      <p:graphicFrame>
        <p:nvGraphicFramePr>
          <p:cNvPr id="4" name="Objektum 3">
            <a:extLst>
              <a:ext uri="{FF2B5EF4-FFF2-40B4-BE49-F238E27FC236}">
                <a16:creationId xmlns:a16="http://schemas.microsoft.com/office/drawing/2014/main" id="{8D112EF2-EA47-A801-1094-693B4AD6A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999968"/>
              </p:ext>
            </p:extLst>
          </p:nvPr>
        </p:nvGraphicFramePr>
        <p:xfrm>
          <a:off x="0" y="1163268"/>
          <a:ext cx="6983786" cy="28658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Bitkép" r:id="rId4" imgW="13080960" imgH="5435640" progId="Paint.Picture">
                  <p:embed/>
                </p:oleObj>
              </mc:Choice>
              <mc:Fallback>
                <p:oleObj name="Bitkép" r:id="rId4" imgW="13080960" imgH="54356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163268"/>
                        <a:ext cx="6983786" cy="28658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9FFC7341-CBE9-6BEA-00D6-81CE36783199}"/>
              </a:ext>
            </a:extLst>
          </p:cNvPr>
          <p:cNvSpPr/>
          <p:nvPr/>
        </p:nvSpPr>
        <p:spPr>
          <a:xfrm>
            <a:off x="0" y="1944914"/>
            <a:ext cx="1509486" cy="508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83599D50-76ED-23A4-2EC5-EEEA66C5FC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0755169"/>
              </p:ext>
            </p:extLst>
          </p:nvPr>
        </p:nvGraphicFramePr>
        <p:xfrm>
          <a:off x="7220857" y="1200151"/>
          <a:ext cx="4971143" cy="1571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Bitkép" r:id="rId6" imgW="7893000" imgH="2495520" progId="Paint.Picture">
                  <p:embed/>
                </p:oleObj>
              </mc:Choice>
              <mc:Fallback>
                <p:oleObj name="Bitkép" r:id="rId6" imgW="7893000" imgH="2495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20857" y="1200151"/>
                        <a:ext cx="4971143" cy="1571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29BE9E2A-A95B-839E-B09A-02B442D917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729758"/>
              </p:ext>
            </p:extLst>
          </p:nvPr>
        </p:nvGraphicFramePr>
        <p:xfrm>
          <a:off x="0" y="4086121"/>
          <a:ext cx="12192000" cy="759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" name="Bitkép" r:id="rId8" imgW="20402640" imgH="1282680" progId="Paint.Picture">
                  <p:embed/>
                </p:oleObj>
              </mc:Choice>
              <mc:Fallback>
                <p:oleObj name="Bitkép" r:id="rId8" imgW="20402640" imgH="1282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0" y="4086121"/>
                        <a:ext cx="12192000" cy="759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églalap 7">
            <a:extLst>
              <a:ext uri="{FF2B5EF4-FFF2-40B4-BE49-F238E27FC236}">
                <a16:creationId xmlns:a16="http://schemas.microsoft.com/office/drawing/2014/main" id="{69E50BCA-69C3-A2D5-F1E0-65172B07A939}"/>
              </a:ext>
            </a:extLst>
          </p:cNvPr>
          <p:cNvSpPr/>
          <p:nvPr/>
        </p:nvSpPr>
        <p:spPr>
          <a:xfrm>
            <a:off x="4173310" y="4114277"/>
            <a:ext cx="8018689" cy="228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8E6D729F-B98F-B777-A877-07E52B1AA072}"/>
              </a:ext>
            </a:extLst>
          </p:cNvPr>
          <p:cNvSpPr/>
          <p:nvPr/>
        </p:nvSpPr>
        <p:spPr>
          <a:xfrm>
            <a:off x="4173310" y="4582938"/>
            <a:ext cx="2894240" cy="2625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3" name="Objektum 2">
            <a:extLst>
              <a:ext uri="{FF2B5EF4-FFF2-40B4-BE49-F238E27FC236}">
                <a16:creationId xmlns:a16="http://schemas.microsoft.com/office/drawing/2014/main" id="{4329EBE2-E82C-3A7C-D5F0-08C0714461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339931"/>
              </p:ext>
            </p:extLst>
          </p:nvPr>
        </p:nvGraphicFramePr>
        <p:xfrm>
          <a:off x="7410450" y="4558671"/>
          <a:ext cx="2603500" cy="2299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3" name="Bitkép" r:id="rId10" imgW="3206880" imgH="2832120" progId="Paint.Picture">
                  <p:embed/>
                </p:oleObj>
              </mc:Choice>
              <mc:Fallback>
                <p:oleObj name="Bitkép" r:id="rId10" imgW="3206880" imgH="2832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10450" y="4558671"/>
                        <a:ext cx="2603500" cy="2299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2109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75086" y="307847"/>
            <a:ext cx="651691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14570" y="445083"/>
            <a:ext cx="627742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Personal</a:t>
            </a:r>
            <a:r>
              <a:rPr lang="hu-HU" dirty="0"/>
              <a:t> Access </a:t>
            </a:r>
            <a:r>
              <a:rPr lang="hu-HU" dirty="0" err="1"/>
              <a:t>Token</a:t>
            </a:r>
            <a:r>
              <a:rPr lang="hu-HU" dirty="0"/>
              <a:t> megértése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2A5FF679-4F94-4474-B3AB-882D725933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344043"/>
              </p:ext>
            </p:extLst>
          </p:nvPr>
        </p:nvGraphicFramePr>
        <p:xfrm>
          <a:off x="3381830" y="1163268"/>
          <a:ext cx="7062561" cy="3183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Bitkép" r:id="rId4" imgW="11410920" imgH="5143680" progId="Paint.Picture">
                  <p:embed/>
                </p:oleObj>
              </mc:Choice>
              <mc:Fallback>
                <p:oleObj name="Bitkép" r:id="rId4" imgW="11410920" imgH="5143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1830" y="1163268"/>
                        <a:ext cx="7062561" cy="3183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églalap 2">
            <a:extLst>
              <a:ext uri="{FF2B5EF4-FFF2-40B4-BE49-F238E27FC236}">
                <a16:creationId xmlns:a16="http://schemas.microsoft.com/office/drawing/2014/main" id="{310B7BFD-2BF5-B3DD-8C05-935E22C68B5B}"/>
              </a:ext>
            </a:extLst>
          </p:cNvPr>
          <p:cNvSpPr/>
          <p:nvPr/>
        </p:nvSpPr>
        <p:spPr>
          <a:xfrm>
            <a:off x="10174516" y="1432493"/>
            <a:ext cx="224971" cy="232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 8">
            <a:extLst>
              <a:ext uri="{FF2B5EF4-FFF2-40B4-BE49-F238E27FC236}">
                <a16:creationId xmlns:a16="http://schemas.microsoft.com/office/drawing/2014/main" id="{E7B1FCF8-80D6-DD83-F619-5EEEA0146ED1}"/>
              </a:ext>
            </a:extLst>
          </p:cNvPr>
          <p:cNvSpPr/>
          <p:nvPr/>
        </p:nvSpPr>
        <p:spPr>
          <a:xfrm>
            <a:off x="3976916" y="1795350"/>
            <a:ext cx="660400" cy="18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EF1E6FA0-380C-ED1E-46E0-A5E070489249}"/>
              </a:ext>
            </a:extLst>
          </p:cNvPr>
          <p:cNvSpPr/>
          <p:nvPr/>
        </p:nvSpPr>
        <p:spPr>
          <a:xfrm>
            <a:off x="3563259" y="2608860"/>
            <a:ext cx="1444171" cy="181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67C7A022-E232-1327-3BAE-FDDB5FCD4269}"/>
              </a:ext>
            </a:extLst>
          </p:cNvPr>
          <p:cNvSpPr/>
          <p:nvPr/>
        </p:nvSpPr>
        <p:spPr>
          <a:xfrm>
            <a:off x="8679544" y="2194493"/>
            <a:ext cx="711200" cy="2177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13" name="Objektum 12">
            <a:extLst>
              <a:ext uri="{FF2B5EF4-FFF2-40B4-BE49-F238E27FC236}">
                <a16:creationId xmlns:a16="http://schemas.microsoft.com/office/drawing/2014/main" id="{09C06A50-9457-ADFC-ED03-5219E534F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38307"/>
              </p:ext>
            </p:extLst>
          </p:nvPr>
        </p:nvGraphicFramePr>
        <p:xfrm>
          <a:off x="0" y="0"/>
          <a:ext cx="3075668" cy="682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Bitkép" r:id="rId6" imgW="5429160" imgH="12211200" progId="Paint.Picture">
                  <p:embed/>
                </p:oleObj>
              </mc:Choice>
              <mc:Fallback>
                <p:oleObj name="Bitkép" r:id="rId6" imgW="5429160" imgH="12211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075668" cy="6829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ktum 14">
            <a:extLst>
              <a:ext uri="{FF2B5EF4-FFF2-40B4-BE49-F238E27FC236}">
                <a16:creationId xmlns:a16="http://schemas.microsoft.com/office/drawing/2014/main" id="{A5AF6930-F86B-947E-3C3A-6B24553E0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879734"/>
              </p:ext>
            </p:extLst>
          </p:nvPr>
        </p:nvGraphicFramePr>
        <p:xfrm>
          <a:off x="3381829" y="4382183"/>
          <a:ext cx="7357251" cy="2447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Bitkép" r:id="rId8" imgW="9543960" imgH="3174840" progId="Paint.Picture">
                  <p:embed/>
                </p:oleObj>
              </mc:Choice>
              <mc:Fallback>
                <p:oleObj name="Bitkép" r:id="rId8" imgW="9543960" imgH="3174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81829" y="4382183"/>
                        <a:ext cx="7357251" cy="2447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églalap 15">
            <a:extLst>
              <a:ext uri="{FF2B5EF4-FFF2-40B4-BE49-F238E27FC236}">
                <a16:creationId xmlns:a16="http://schemas.microsoft.com/office/drawing/2014/main" id="{3C0104BD-C681-CF0E-90EC-C0E9157578AE}"/>
              </a:ext>
            </a:extLst>
          </p:cNvPr>
          <p:cNvSpPr/>
          <p:nvPr/>
        </p:nvSpPr>
        <p:spPr>
          <a:xfrm>
            <a:off x="7765143" y="6154057"/>
            <a:ext cx="217714" cy="181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063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75086" y="307847"/>
            <a:ext cx="651691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14570" y="445083"/>
            <a:ext cx="627742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Personal</a:t>
            </a:r>
            <a:r>
              <a:rPr lang="hu-HU" dirty="0"/>
              <a:t> Access </a:t>
            </a:r>
            <a:r>
              <a:rPr lang="hu-HU" dirty="0" err="1"/>
              <a:t>Token</a:t>
            </a:r>
            <a:r>
              <a:rPr lang="hu-HU" dirty="0"/>
              <a:t> megértése</a:t>
            </a:r>
            <a:endParaRPr dirty="0"/>
          </a:p>
        </p:txBody>
      </p:sp>
      <p:graphicFrame>
        <p:nvGraphicFramePr>
          <p:cNvPr id="14" name="Objektum 13">
            <a:extLst>
              <a:ext uri="{FF2B5EF4-FFF2-40B4-BE49-F238E27FC236}">
                <a16:creationId xmlns:a16="http://schemas.microsoft.com/office/drawing/2014/main" id="{61DEFA20-3CF8-7682-E753-605256F0B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42335"/>
              </p:ext>
            </p:extLst>
          </p:nvPr>
        </p:nvGraphicFramePr>
        <p:xfrm>
          <a:off x="3445415" y="1233453"/>
          <a:ext cx="8641809" cy="1802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5" name="Bitkép" r:id="rId4" imgW="13150800" imgH="2781360" progId="Paint.Picture">
                  <p:embed/>
                </p:oleObj>
              </mc:Choice>
              <mc:Fallback>
                <p:oleObj name="Bitkép" r:id="rId4" imgW="13150800" imgH="2781360" progId="Paint.Picture">
                  <p:embed/>
                  <p:pic>
                    <p:nvPicPr>
                      <p:cNvPr id="7" name="Objektum 6">
                        <a:extLst>
                          <a:ext uri="{FF2B5EF4-FFF2-40B4-BE49-F238E27FC236}">
                            <a16:creationId xmlns:a16="http://schemas.microsoft.com/office/drawing/2014/main" id="{6D4979F1-9D52-6445-4D5C-B6547EAF61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45415" y="1233453"/>
                        <a:ext cx="8641809" cy="1802627"/>
                      </a:xfrm>
                      <a:prstGeom prst="rect">
                        <a:avLst/>
                      </a:prstGeom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églalap 4">
            <a:extLst>
              <a:ext uri="{FF2B5EF4-FFF2-40B4-BE49-F238E27FC236}">
                <a16:creationId xmlns:a16="http://schemas.microsoft.com/office/drawing/2014/main" id="{E7CE3D99-69AF-3E2B-754E-21636776A774}"/>
              </a:ext>
            </a:extLst>
          </p:cNvPr>
          <p:cNvSpPr/>
          <p:nvPr/>
        </p:nvSpPr>
        <p:spPr>
          <a:xfrm>
            <a:off x="3494741" y="1742088"/>
            <a:ext cx="5558543" cy="1293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6" name="Objektum 5">
            <a:extLst>
              <a:ext uri="{FF2B5EF4-FFF2-40B4-BE49-F238E27FC236}">
                <a16:creationId xmlns:a16="http://schemas.microsoft.com/office/drawing/2014/main" id="{8A2E6CD7-0C6A-2046-15BA-3AFD630215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941381"/>
              </p:ext>
            </p:extLst>
          </p:nvPr>
        </p:nvGraphicFramePr>
        <p:xfrm>
          <a:off x="-1" y="0"/>
          <a:ext cx="3276601" cy="2885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" name="Bitkép" r:id="rId6" imgW="3193920" imgH="2813040" progId="Paint.Picture">
                  <p:embed/>
                </p:oleObj>
              </mc:Choice>
              <mc:Fallback>
                <p:oleObj name="Bitkép" r:id="rId6" imgW="3193920" imgH="281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3276601" cy="2885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um 7">
            <a:extLst>
              <a:ext uri="{FF2B5EF4-FFF2-40B4-BE49-F238E27FC236}">
                <a16:creationId xmlns:a16="http://schemas.microsoft.com/office/drawing/2014/main" id="{4700DC77-B999-126A-4515-77C3CB050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6488582"/>
              </p:ext>
            </p:extLst>
          </p:nvPr>
        </p:nvGraphicFramePr>
        <p:xfrm>
          <a:off x="747841" y="3210198"/>
          <a:ext cx="10696318" cy="34617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7" name="Bitkép" r:id="rId8" imgW="8299440" imgH="2685960" progId="Paint.Picture">
                  <p:embed/>
                </p:oleObj>
              </mc:Choice>
              <mc:Fallback>
                <p:oleObj name="Bitkép" r:id="rId8" imgW="8299440" imgH="2685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47841" y="3210198"/>
                        <a:ext cx="10696318" cy="34617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416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46"/>
          <p:cNvSpPr/>
          <p:nvPr/>
        </p:nvSpPr>
        <p:spPr>
          <a:xfrm>
            <a:off x="5675086" y="307847"/>
            <a:ext cx="6516917" cy="718185"/>
          </a:xfrm>
          <a:custGeom>
            <a:avLst/>
            <a:gdLst/>
            <a:ahLst/>
            <a:cxnLst/>
            <a:rect l="l" t="t" r="r" b="b"/>
            <a:pathLst>
              <a:path w="9776460" h="718185" extrusionOk="0">
                <a:moveTo>
                  <a:pt x="9776460" y="0"/>
                </a:moveTo>
                <a:lnTo>
                  <a:pt x="157175" y="0"/>
                </a:lnTo>
                <a:lnTo>
                  <a:pt x="107496" y="6099"/>
                </a:lnTo>
                <a:lnTo>
                  <a:pt x="64349" y="23084"/>
                </a:lnTo>
                <a:lnTo>
                  <a:pt x="30325" y="48982"/>
                </a:lnTo>
                <a:lnTo>
                  <a:pt x="8012" y="81822"/>
                </a:lnTo>
                <a:lnTo>
                  <a:pt x="0" y="119634"/>
                </a:lnTo>
                <a:lnTo>
                  <a:pt x="0" y="598170"/>
                </a:lnTo>
                <a:lnTo>
                  <a:pt x="8012" y="635981"/>
                </a:lnTo>
                <a:lnTo>
                  <a:pt x="30325" y="668821"/>
                </a:lnTo>
                <a:lnTo>
                  <a:pt x="64349" y="694719"/>
                </a:lnTo>
                <a:lnTo>
                  <a:pt x="107496" y="711704"/>
                </a:lnTo>
                <a:lnTo>
                  <a:pt x="157175" y="717804"/>
                </a:lnTo>
                <a:lnTo>
                  <a:pt x="9776460" y="717804"/>
                </a:lnTo>
                <a:lnTo>
                  <a:pt x="9776460" y="0"/>
                </a:lnTo>
                <a:close/>
              </a:path>
            </a:pathLst>
          </a:custGeom>
          <a:solidFill>
            <a:srgbClr val="F9923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46"/>
          <p:cNvSpPr txBox="1">
            <a:spLocks noGrp="1"/>
          </p:cNvSpPr>
          <p:nvPr>
            <p:ph type="title"/>
          </p:nvPr>
        </p:nvSpPr>
        <p:spPr>
          <a:xfrm>
            <a:off x="5914570" y="445083"/>
            <a:ext cx="6277429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</a:t>
            </a:r>
            <a:r>
              <a:rPr lang="hu-HU" dirty="0" err="1"/>
              <a:t>Personal</a:t>
            </a:r>
            <a:r>
              <a:rPr lang="hu-HU" dirty="0"/>
              <a:t> Access </a:t>
            </a:r>
            <a:r>
              <a:rPr lang="hu-HU" dirty="0" err="1"/>
              <a:t>Token</a:t>
            </a:r>
            <a:r>
              <a:rPr lang="hu-HU" dirty="0"/>
              <a:t> megértése</a:t>
            </a:r>
            <a:endParaRPr dirty="0"/>
          </a:p>
        </p:txBody>
      </p:sp>
      <p:graphicFrame>
        <p:nvGraphicFramePr>
          <p:cNvPr id="2" name="Objektum 1">
            <a:extLst>
              <a:ext uri="{FF2B5EF4-FFF2-40B4-BE49-F238E27FC236}">
                <a16:creationId xmlns:a16="http://schemas.microsoft.com/office/drawing/2014/main" id="{4265B363-22CF-6FDF-E6B8-4BA33C27B0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895952"/>
              </p:ext>
            </p:extLst>
          </p:nvPr>
        </p:nvGraphicFramePr>
        <p:xfrm>
          <a:off x="0" y="0"/>
          <a:ext cx="3476626" cy="21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7" name="Bitkép" r:id="rId4" imgW="3505320" imgH="2158920" progId="Paint.Picture">
                  <p:embed/>
                </p:oleObj>
              </mc:Choice>
              <mc:Fallback>
                <p:oleObj name="Bitkép" r:id="rId4" imgW="3505320" imgH="2158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476626" cy="21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Kép 3">
            <a:extLst>
              <a:ext uri="{FF2B5EF4-FFF2-40B4-BE49-F238E27FC236}">
                <a16:creationId xmlns:a16="http://schemas.microsoft.com/office/drawing/2014/main" id="{FC5D78FF-F282-5187-5813-F0813E200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215437"/>
            <a:ext cx="6229350" cy="2711246"/>
          </a:xfrm>
          <a:prstGeom prst="rect">
            <a:avLst/>
          </a:prstGeom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A7A37326-1617-2792-992F-E68F1EDC5883}"/>
              </a:ext>
            </a:extLst>
          </p:cNvPr>
          <p:cNvSpPr/>
          <p:nvPr/>
        </p:nvSpPr>
        <p:spPr>
          <a:xfrm>
            <a:off x="3798661" y="3571060"/>
            <a:ext cx="1876425" cy="497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79D501-9C33-0260-A054-B11E14D02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0088" y="4682375"/>
            <a:ext cx="7681912" cy="2175625"/>
          </a:xfrm>
          <a:prstGeom prst="rect">
            <a:avLst/>
          </a:prstGeom>
        </p:spPr>
      </p:pic>
      <p:sp>
        <p:nvSpPr>
          <p:cNvPr id="11" name="Téglalap 10">
            <a:extLst>
              <a:ext uri="{FF2B5EF4-FFF2-40B4-BE49-F238E27FC236}">
                <a16:creationId xmlns:a16="http://schemas.microsoft.com/office/drawing/2014/main" id="{85E1F0E5-31E3-0EC3-ABFF-1D8B60E9C3AD}"/>
              </a:ext>
            </a:extLst>
          </p:cNvPr>
          <p:cNvSpPr/>
          <p:nvPr/>
        </p:nvSpPr>
        <p:spPr>
          <a:xfrm>
            <a:off x="6515100" y="5334000"/>
            <a:ext cx="3028950" cy="1323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425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Microsoft Office PowerPoint</Application>
  <PresentationFormat>Szélesvásznú</PresentationFormat>
  <Paragraphs>209</Paragraphs>
  <Slides>25</Slides>
  <Notes>25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Ubuntu</vt:lpstr>
      <vt:lpstr>udemy sans</vt:lpstr>
      <vt:lpstr>Office Theme</vt:lpstr>
      <vt:lpstr>Bitkép</vt:lpstr>
      <vt:lpstr>PowerPoint-bemutató</vt:lpstr>
      <vt:lpstr>Tartalom</vt:lpstr>
      <vt:lpstr>Git és GitHub</vt:lpstr>
      <vt:lpstr>A Git és a Github összekapcsolása – helyitől a távoli üres Repo-ra</vt:lpstr>
      <vt:lpstr>A Git és a Github összekapcsolása – a helyit a távoli üres Repo-hoz</vt:lpstr>
      <vt:lpstr>A Git és a Github összekapcsolása – a helyit a távoli üres Repo-hoz</vt:lpstr>
      <vt:lpstr>A Personal Access Token megértése</vt:lpstr>
      <vt:lpstr>A Personal Access Token megértése</vt:lpstr>
      <vt:lpstr>A Personal Access Token megértése</vt:lpstr>
      <vt:lpstr>A második commit feltöltése</vt:lpstr>
      <vt:lpstr>Mi történik a színfalak mögött?</vt:lpstr>
      <vt:lpstr>A távoli ág követése a gyakorlatban</vt:lpstr>
      <vt:lpstr>A távoli ág követése a gyakorlatban</vt:lpstr>
      <vt:lpstr>A távoli ág követése a gyakorlatban</vt:lpstr>
      <vt:lpstr>Branch típusok - Áttekintés</vt:lpstr>
      <vt:lpstr>Helyileg és távolról követett branch-ek</vt:lpstr>
      <vt:lpstr>Helyi követő ágak létrehozása</vt:lpstr>
      <vt:lpstr>Helyi követő ágak létrehozása</vt:lpstr>
      <vt:lpstr>Helyileg és távolról követett branch-ek</vt:lpstr>
      <vt:lpstr>A Git és Github összekapcsolása – Távoliról a helyi üres Repo-ra</vt:lpstr>
      <vt:lpstr>Távoli repó klónozása</vt:lpstr>
      <vt:lpstr>Az upstream megértése</vt:lpstr>
      <vt:lpstr>Távoli ágak törlése és publikus commit-ek</vt:lpstr>
      <vt:lpstr>Távoli ágak törlése és publikus commit-ek</vt:lpstr>
      <vt:lpstr>GitHub – Összefoglalás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Soós Gábor</cp:lastModifiedBy>
  <cp:revision>95</cp:revision>
  <dcterms:created xsi:type="dcterms:W3CDTF">2022-04-20T16:03:48Z</dcterms:created>
  <dcterms:modified xsi:type="dcterms:W3CDTF">2022-06-17T13:02:14Z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Acrobat PDFMaker 21 für PowerPoint</vt:lpwstr>
  </property>
  <property fmtid="{D5CDD505-2E9C-101B-9397-08002B2CF9AE}" pid="4" name="LastSaved">
    <vt:filetime>2022-04-20T00:00:00Z</vt:filetime>
  </property>
</Properties>
</file>